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88" r:id="rId2"/>
    <p:sldId id="289" r:id="rId3"/>
    <p:sldId id="347" r:id="rId4"/>
    <p:sldId id="348" r:id="rId5"/>
    <p:sldId id="290" r:id="rId6"/>
    <p:sldId id="349" r:id="rId7"/>
    <p:sldId id="355" r:id="rId8"/>
    <p:sldId id="350" r:id="rId9"/>
    <p:sldId id="360" r:id="rId10"/>
    <p:sldId id="356" r:id="rId11"/>
    <p:sldId id="351" r:id="rId12"/>
    <p:sldId id="353" r:id="rId13"/>
    <p:sldId id="359" r:id="rId14"/>
    <p:sldId id="358" r:id="rId15"/>
    <p:sldId id="354" r:id="rId16"/>
    <p:sldId id="361" r:id="rId17"/>
    <p:sldId id="362" r:id="rId18"/>
    <p:sldId id="363" r:id="rId19"/>
    <p:sldId id="368" r:id="rId20"/>
    <p:sldId id="372" r:id="rId21"/>
    <p:sldId id="365" r:id="rId22"/>
    <p:sldId id="367" r:id="rId23"/>
    <p:sldId id="369" r:id="rId24"/>
    <p:sldId id="366" r:id="rId25"/>
    <p:sldId id="371" r:id="rId26"/>
    <p:sldId id="370" r:id="rId27"/>
    <p:sldId id="291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3185" autoAdjust="0"/>
  </p:normalViewPr>
  <p:slideViewPr>
    <p:cSldViewPr snapToGrid="0" snapToObjects="1">
      <p:cViewPr>
        <p:scale>
          <a:sx n="50" d="100"/>
          <a:sy n="50" d="100"/>
        </p:scale>
        <p:origin x="3400" y="1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handoutMaster" Target="handoutMasters/handout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11087-AAEB-6046-B743-4A5DDDE6B948}" type="datetimeFigureOut">
              <a:rPr lang="en-US" smtClean="0"/>
              <a:t>11/1/16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62DA11-D6FE-5043-8FBC-CE46C412F8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953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5D4FC1-23DF-4605-A24F-5ECEEDEE74E8}" type="datetimeFigureOut">
              <a:rPr lang="en-AU" smtClean="0"/>
              <a:t>1/11/2016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97A910-620F-414E-96EA-68CCFEB4890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6412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7A910-620F-414E-96EA-68CCFEB48907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5121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7A910-620F-414E-96EA-68CCFEB48907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5121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97A910-620F-414E-96EA-68CCFEB48907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9510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4DF4-B2A5-764A-9653-03212DF8304F}" type="datetimeFigureOut">
              <a:rPr lang="en-US" smtClean="0"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F607-27C5-0740-BA75-B2253EA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97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4DF4-B2A5-764A-9653-03212DF8304F}" type="datetimeFigureOut">
              <a:rPr lang="en-US" smtClean="0"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F607-27C5-0740-BA75-B2253EA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95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4DF4-B2A5-764A-9653-03212DF8304F}" type="datetimeFigureOut">
              <a:rPr lang="en-US" smtClean="0"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F607-27C5-0740-BA75-B2253EA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665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4DF4-B2A5-764A-9653-03212DF8304F}" type="datetimeFigureOut">
              <a:rPr lang="en-US" smtClean="0"/>
              <a:t>11/1/16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F607-27C5-0740-BA75-B2253EA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745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4DF4-B2A5-764A-9653-03212DF8304F}" type="datetimeFigureOut">
              <a:rPr lang="en-US" smtClean="0"/>
              <a:t>11/1/16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F607-27C5-0740-BA75-B2253EA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410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4DF4-B2A5-764A-9653-03212DF8304F}" type="datetimeFigureOut">
              <a:rPr lang="en-US" smtClean="0"/>
              <a:t>11/1/16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F607-27C5-0740-BA75-B2253EA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09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4DF4-B2A5-764A-9653-03212DF8304F}" type="datetimeFigureOut">
              <a:rPr lang="en-US" smtClean="0"/>
              <a:t>11/1/16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F607-27C5-0740-BA75-B2253EA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672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4DF4-B2A5-764A-9653-03212DF8304F}" type="datetimeFigureOut">
              <a:rPr lang="en-US" smtClean="0"/>
              <a:t>11/1/16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F607-27C5-0740-BA75-B2253EA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02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4DF4-B2A5-764A-9653-03212DF8304F}" type="datetimeFigureOut">
              <a:rPr lang="en-US" smtClean="0"/>
              <a:t>11/1/16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F607-27C5-0740-BA75-B2253EA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292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4DF4-B2A5-764A-9653-03212DF8304F}" type="datetimeFigureOut">
              <a:rPr lang="en-US" smtClean="0"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F607-27C5-0740-BA75-B2253EA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071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E4DF4-B2A5-764A-9653-03212DF8304F}" type="datetimeFigureOut">
              <a:rPr lang="en-US" smtClean="0"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F607-27C5-0740-BA75-B2253EA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621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E4DF4-B2A5-764A-9653-03212DF8304F}" type="datetimeFigureOut">
              <a:rPr lang="en-US" smtClean="0"/>
              <a:t>11/1/16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8F607-27C5-0740-BA75-B2253EAB63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19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hyperlink" Target="Why_divide_by_4_teacher_version.pdf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hyperlink" Target="http://www.foodauthority.nsw.gov.au/foodsafetyandyou/food-at-home/cooking-temperatures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986" y="1162628"/>
            <a:ext cx="5857382" cy="5375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9545" y="425669"/>
            <a:ext cx="8087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The parabolic </a:t>
            </a:r>
            <a:r>
              <a:rPr lang="en-US" sz="3600" b="1" dirty="0" smtClean="0"/>
              <a:t>solar trough </a:t>
            </a:r>
            <a:r>
              <a:rPr lang="en-US" sz="3600" b="1" dirty="0"/>
              <a:t>sausage </a:t>
            </a:r>
            <a:r>
              <a:rPr lang="en-US" sz="3600" b="1" dirty="0" smtClean="0"/>
              <a:t>sizzle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80597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90" y="194769"/>
            <a:ext cx="7070669" cy="4887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3324" y="5423338"/>
            <a:ext cx="8292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Do-it-yourself parabolic solar sausage sizzle.</a:t>
            </a:r>
          </a:p>
          <a:p>
            <a:r>
              <a:rPr lang="en-US" sz="2800" dirty="0" smtClean="0"/>
              <a:t>Follow the step-by-step instructions.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6121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90" y="194769"/>
            <a:ext cx="7070669" cy="4887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3324" y="5423338"/>
            <a:ext cx="8292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1: </a:t>
            </a:r>
            <a:r>
              <a:rPr lang="en-US" sz="2800" dirty="0" smtClean="0"/>
              <a:t>Collect a sturdy open top box. Choose a face to be the cross-section of your parabolic trough.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7250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90" y="194769"/>
            <a:ext cx="7070669" cy="4887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5311" y="5423338"/>
            <a:ext cx="87183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2</a:t>
            </a:r>
            <a:r>
              <a:rPr lang="en-US" sz="2800" dirty="0" smtClean="0"/>
              <a:t>: Use a ruler and pencil to draw the y-axis down the centre of the face. Measure carefully to ensure your y-axis is an axis of symmetry. Repeat for the  opposite face.</a:t>
            </a:r>
            <a:endParaRPr lang="en-US" sz="2800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5044964" y="2355238"/>
            <a:ext cx="1639616" cy="3153102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83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536028"/>
            <a:ext cx="82926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3:</a:t>
            </a:r>
            <a:r>
              <a:rPr lang="en-US" sz="2800" dirty="0" smtClean="0"/>
              <a:t> Use the sheet of paper and a calculator to complete your table of values for the equation you have been given.</a:t>
            </a:r>
            <a:endParaRPr lang="en-US" sz="28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9324"/>
            <a:ext cx="9144000" cy="3014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57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536028"/>
            <a:ext cx="82926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4: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Lay  your sheet of baking paper on the desk in the landscape orientation.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F</a:t>
            </a:r>
            <a:r>
              <a:rPr lang="en-US" sz="2800" dirty="0" smtClean="0"/>
              <a:t>old it in half down the centre from top to bottom.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Open it up and draw a y-axis on the crease.</a:t>
            </a:r>
            <a:endParaRPr lang="en-US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64" y="3082323"/>
            <a:ext cx="72009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3767959"/>
            <a:ext cx="82926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5: </a:t>
            </a:r>
            <a:r>
              <a:rPr lang="en-US" sz="2800" dirty="0" smtClean="0"/>
              <a:t>Using this point as the origin, use a ruler to: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Mark a scale on the x-axis using 1 cm for every unit.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Mark a scale on the </a:t>
            </a:r>
            <a:r>
              <a:rPr lang="en-US" sz="2800" dirty="0" smtClean="0"/>
              <a:t>y-axis </a:t>
            </a:r>
            <a:r>
              <a:rPr lang="en-US" sz="2800" dirty="0"/>
              <a:t>using 1 cm for every unit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64" y="638668"/>
            <a:ext cx="7200900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V="1">
            <a:off x="3153103" y="2877043"/>
            <a:ext cx="1111469" cy="1032806"/>
          </a:xfrm>
          <a:prstGeom prst="straightConnector1">
            <a:avLst/>
          </a:prstGeom>
          <a:ln w="539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33697" y="1545806"/>
            <a:ext cx="2222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x</a:t>
            </a:r>
            <a:r>
              <a:rPr lang="en-US" sz="4000" dirty="0" smtClean="0"/>
              <a:t>-axis</a:t>
            </a:r>
            <a:endParaRPr lang="en-US" sz="40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053959" y="2174861"/>
            <a:ext cx="0" cy="568341"/>
          </a:xfrm>
          <a:prstGeom prst="straightConnector1">
            <a:avLst/>
          </a:prstGeom>
          <a:ln w="539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41634" y="1092796"/>
            <a:ext cx="2222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y-axis</a:t>
            </a:r>
            <a:endParaRPr lang="en-US" sz="4000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421117" y="1447524"/>
            <a:ext cx="843455" cy="0"/>
          </a:xfrm>
          <a:prstGeom prst="straightConnector1">
            <a:avLst/>
          </a:prstGeom>
          <a:ln w="539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55325" y="1040451"/>
            <a:ext cx="3373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</a:t>
            </a:r>
            <a:r>
              <a:rPr lang="en-US" sz="2000" dirty="0" smtClean="0"/>
              <a:t>irst quadrant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466193" y="2053637"/>
            <a:ext cx="3373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</a:t>
            </a:r>
            <a:r>
              <a:rPr lang="en-US" sz="2000" dirty="0" smtClean="0"/>
              <a:t>econd quadrant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7945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9608"/>
            <a:ext cx="9083274" cy="4261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6483" y="190376"/>
            <a:ext cx="82926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6a: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Carefully plot the points in the first quadrant onto your baking paper Cartesian plane.</a:t>
            </a:r>
          </a:p>
        </p:txBody>
      </p:sp>
    </p:spTree>
    <p:extLst>
      <p:ext uri="{BB962C8B-B14F-4D97-AF65-F5344CB8AC3E}">
        <p14:creationId xmlns:p14="http://schemas.microsoft.com/office/powerpoint/2010/main" val="258057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190376"/>
            <a:ext cx="82926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6b: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Fold the baking paper in half along the y-axis and trace the points into the second quadrant, so that your parabola will be symmetrical about the y-axis.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2228850"/>
            <a:ext cx="51435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937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190376"/>
            <a:ext cx="8292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7: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Use a pencil to join the points with a smooth curve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1895475"/>
            <a:ext cx="680085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19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331070"/>
            <a:ext cx="82926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8:</a:t>
            </a:r>
          </a:p>
          <a:p>
            <a:r>
              <a:rPr lang="en-US" sz="2000" dirty="0" smtClean="0"/>
              <a:t>Turn your box so that the cross-section is facing up.</a:t>
            </a:r>
          </a:p>
          <a:p>
            <a:r>
              <a:rPr lang="en-US" sz="2000" dirty="0" smtClean="0"/>
              <a:t>Place your baking paper on the face of the box so that: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The y-axis on the baking paper lines up with the y-axis on the box, 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smtClean="0"/>
              <a:t>The curve on the baking paper passes through the top corners of the box.</a:t>
            </a:r>
          </a:p>
          <a:p>
            <a:r>
              <a:rPr lang="en-US" sz="2000" dirty="0" smtClean="0"/>
              <a:t>Use sticky tape to attach you baking paper to the box.</a:t>
            </a:r>
            <a:endParaRPr lang="en-US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392" y="2393173"/>
            <a:ext cx="6515100" cy="443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6487510" y="2017986"/>
            <a:ext cx="748862" cy="725214"/>
          </a:xfrm>
          <a:prstGeom prst="straightConnector1">
            <a:avLst/>
          </a:prstGeom>
          <a:ln w="53975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042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536028"/>
            <a:ext cx="82926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9: </a:t>
            </a:r>
            <a:r>
              <a:rPr lang="en-US" sz="2800" dirty="0" smtClean="0"/>
              <a:t>Use a sharp object (a pencil will do) to punch a series of holes through the box.</a:t>
            </a:r>
          </a:p>
          <a:p>
            <a:r>
              <a:rPr lang="en-US" sz="2800" dirty="0" smtClean="0"/>
              <a:t>Carefully remove the baking paper. Don’t rip it.</a:t>
            </a:r>
          </a:p>
          <a:p>
            <a:r>
              <a:rPr lang="en-US" sz="2800" dirty="0" smtClean="0"/>
              <a:t>You will need it for the opposite face of the box.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911" y="2699964"/>
            <a:ext cx="4721937" cy="3795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012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536028"/>
            <a:ext cx="82926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10: </a:t>
            </a:r>
            <a:r>
              <a:rPr lang="en-US" sz="2800" dirty="0" smtClean="0"/>
              <a:t>Use a box cutter (very carefully), or many holes stabbed with the pencil, to remove the parabolic section from the box. 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25" y="1898267"/>
            <a:ext cx="6305550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125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536028"/>
            <a:ext cx="8292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11: </a:t>
            </a:r>
            <a:r>
              <a:rPr lang="en-US" sz="2800" dirty="0" smtClean="0"/>
              <a:t>Stick the baking paper to the other end of the box then repeat Steps 9 and 10.  </a:t>
            </a:r>
            <a:endParaRPr lang="en-US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26" y="1961658"/>
            <a:ext cx="5534025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00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315310"/>
            <a:ext cx="829266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12: </a:t>
            </a:r>
            <a:r>
              <a:rPr lang="en-US" sz="2800" dirty="0" smtClean="0"/>
              <a:t>Look at the number in the denominator of your equation. Divide it by 4. That will be your focal length. Measure this distance from the vertex along the y-axis. Make a hole at that point. </a:t>
            </a:r>
          </a:p>
          <a:p>
            <a:r>
              <a:rPr lang="en-US" sz="2800" dirty="0" smtClean="0"/>
              <a:t>Repeat Step 11 for the other end of the box.</a:t>
            </a:r>
            <a:endParaRPr lang="en-US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422" y="2562079"/>
            <a:ext cx="56007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V="1">
            <a:off x="4382814" y="5281448"/>
            <a:ext cx="677917" cy="567559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363976" y="5331808"/>
            <a:ext cx="17184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Focal length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6483" y="3216166"/>
            <a:ext cx="26486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Why divide by 4?</a:t>
            </a:r>
          </a:p>
          <a:p>
            <a:endParaRPr lang="en-US" sz="3600" dirty="0"/>
          </a:p>
          <a:p>
            <a:r>
              <a:rPr lang="en-US" sz="3600" dirty="0" smtClean="0"/>
              <a:t>Fill in the proof</a:t>
            </a:r>
            <a:r>
              <a:rPr lang="en-US" sz="3600" dirty="0"/>
              <a:t>:</a:t>
            </a:r>
            <a:endParaRPr lang="en-US" sz="3600" dirty="0" smtClean="0"/>
          </a:p>
          <a:p>
            <a:r>
              <a:rPr lang="en-US" sz="1200" dirty="0" smtClean="0">
                <a:hlinkClick r:id="rId3" action="ppaction://hlinkfile"/>
              </a:rPr>
              <a:t>Why_divide_by_4_teacher_version.pdf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1739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536028"/>
            <a:ext cx="82926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13: </a:t>
            </a:r>
          </a:p>
          <a:p>
            <a:r>
              <a:rPr lang="en-US" sz="2800" dirty="0" smtClean="0"/>
              <a:t>Place a sheet of silver cardboard into the box so it forms a parabolic trough. </a:t>
            </a:r>
          </a:p>
          <a:p>
            <a:r>
              <a:rPr lang="en-US" sz="2800" dirty="0" smtClean="0"/>
              <a:t>Use glue or tape to hold it in place.</a:t>
            </a:r>
            <a:r>
              <a:rPr lang="en-US" sz="2800" b="1" dirty="0" smtClean="0"/>
              <a:t> </a:t>
            </a:r>
            <a:endParaRPr lang="en-US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14" y="2667656"/>
            <a:ext cx="7987205" cy="3752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326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204952"/>
            <a:ext cx="82926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Step 14: </a:t>
            </a:r>
            <a:r>
              <a:rPr lang="en-US" sz="2800" dirty="0" smtClean="0"/>
              <a:t>Put the parabolic sections back into the places from where they came. </a:t>
            </a:r>
          </a:p>
          <a:p>
            <a:r>
              <a:rPr lang="en-US" sz="2800" dirty="0" smtClean="0"/>
              <a:t>It may be necessary to trim them so they fit neatly. </a:t>
            </a:r>
          </a:p>
          <a:p>
            <a:r>
              <a:rPr lang="en-US" sz="2800" dirty="0" smtClean="0"/>
              <a:t>Use glue or tape to hold them firmly in place.</a:t>
            </a:r>
            <a:endParaRPr 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62" y="2020834"/>
            <a:ext cx="5781675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889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204952"/>
            <a:ext cx="8679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If you point your box in the correct direction, you should be able to see the suns rays being reflected to the focus. </a:t>
            </a:r>
            <a:endParaRPr lang="en-US" sz="28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83" y="1230004"/>
            <a:ext cx="6200775" cy="535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4572000" y="4457700"/>
            <a:ext cx="2724150" cy="62865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296150" y="41529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Focus</a:t>
            </a:r>
            <a:endParaRPr lang="en-US" sz="36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382814" y="3028950"/>
            <a:ext cx="4761186" cy="1076325"/>
          </a:xfrm>
          <a:prstGeom prst="straightConnector1">
            <a:avLst/>
          </a:prstGeom>
          <a:ln w="50800">
            <a:solidFill>
              <a:srgbClr val="FF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382814" y="4276725"/>
            <a:ext cx="122511" cy="771525"/>
          </a:xfrm>
          <a:prstGeom prst="straightConnector1">
            <a:avLst/>
          </a:prstGeom>
          <a:ln w="50800">
            <a:solidFill>
              <a:srgbClr val="FF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211364" y="4921359"/>
            <a:ext cx="4761186" cy="1076325"/>
          </a:xfrm>
          <a:prstGeom prst="straightConnector1">
            <a:avLst/>
          </a:prstGeom>
          <a:ln w="50800">
            <a:solidFill>
              <a:srgbClr val="FF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154871" y="5143500"/>
            <a:ext cx="350454" cy="755869"/>
          </a:xfrm>
          <a:prstGeom prst="straightConnector1">
            <a:avLst/>
          </a:prstGeom>
          <a:ln w="50800">
            <a:solidFill>
              <a:srgbClr val="FF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19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6483" y="3302794"/>
            <a:ext cx="412596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 simple set-up:</a:t>
            </a:r>
          </a:p>
          <a:p>
            <a:r>
              <a:rPr lang="en-US" sz="2800" dirty="0" smtClean="0"/>
              <a:t>Rotate the chair so that the shadow of the front leg lines up with the back leg.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77967" y="1571590"/>
            <a:ext cx="6605587" cy="346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4362450" y="4457700"/>
            <a:ext cx="1571626" cy="78105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57200" y="400050"/>
            <a:ext cx="4533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Boiling water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82788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77967" y="1571590"/>
            <a:ext cx="6605587" cy="346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4763743" y="583205"/>
            <a:ext cx="2517017" cy="1490261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6483" y="204952"/>
            <a:ext cx="469746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</a:t>
            </a:r>
            <a:r>
              <a:rPr lang="en-US" sz="2800" dirty="0" smtClean="0"/>
              <a:t> section of black PVC pipe. </a:t>
            </a:r>
          </a:p>
          <a:p>
            <a:r>
              <a:rPr lang="en-US" sz="2800" dirty="0" smtClean="0"/>
              <a:t>It is capped at one end and full of water. </a:t>
            </a:r>
          </a:p>
          <a:p>
            <a:r>
              <a:rPr lang="en-US" sz="2800" dirty="0" smtClean="0"/>
              <a:t>It has been placed so that the sun is reflected onto the pipe.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7285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069" y="354430"/>
            <a:ext cx="8292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water went from room temperature </a:t>
            </a:r>
          </a:p>
          <a:p>
            <a:r>
              <a:rPr lang="en-US" sz="2800" dirty="0" smtClean="0"/>
              <a:t>to boiling in about 20 to 25 minutes.</a:t>
            </a:r>
            <a:endParaRPr lang="en-US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27" y="1308537"/>
            <a:ext cx="3937274" cy="310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3" y="4657724"/>
            <a:ext cx="7472363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57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069" y="354429"/>
            <a:ext cx="829266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When the silver sheet was replaced with a purple sheet the water temperature dropped to 48.1 degrees.</a:t>
            </a:r>
          </a:p>
          <a:p>
            <a:endParaRPr lang="en-US" sz="2800" dirty="0" smtClean="0"/>
          </a:p>
          <a:p>
            <a:r>
              <a:rPr lang="en-US" sz="2800" b="1" dirty="0" smtClean="0"/>
              <a:t>Conclusion: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Under identical conditions, the parabolic silver sheet increased the water temperature by approximately 50 degrees.</a:t>
            </a:r>
            <a:endParaRPr lang="en-US" sz="2800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69" y="3462972"/>
            <a:ext cx="4582874" cy="3011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295" y="4429125"/>
            <a:ext cx="39243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48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069" y="354429"/>
            <a:ext cx="829266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Cooking trial:</a:t>
            </a:r>
          </a:p>
          <a:p>
            <a:r>
              <a:rPr lang="en-US" sz="6000" dirty="0" smtClean="0"/>
              <a:t>Pork chipolatas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040" y="2798850"/>
            <a:ext cx="7156559" cy="3948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207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9844" y="125181"/>
            <a:ext cx="82926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This experiment was conducted in Sydney in September on a sunny day. The air temperature was 20 degrees.</a:t>
            </a:r>
          </a:p>
          <a:p>
            <a:r>
              <a:rPr lang="en-US" sz="2800" dirty="0" smtClean="0"/>
              <a:t>The sausages went from ‘refrigerated’ to 78.6 degrees in about 20 minutes. They were cooked in 75 minutes.</a:t>
            </a:r>
            <a:endParaRPr lang="en-US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607" y="1913649"/>
            <a:ext cx="6137142" cy="4868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765" y="5001172"/>
            <a:ext cx="263284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Fat dripping from the cooking sausages.</a:t>
            </a:r>
            <a:endParaRPr lang="en-US" sz="2800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524657" y="5001172"/>
            <a:ext cx="2811518" cy="907942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57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0919" y="50701"/>
            <a:ext cx="8292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Cooking trial:</a:t>
            </a:r>
          </a:p>
          <a:p>
            <a:r>
              <a:rPr lang="en-US" sz="6000" dirty="0" smtClean="0"/>
              <a:t>Pork chipolatas</a:t>
            </a:r>
            <a:endParaRPr lang="en-US" sz="2800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281" y="2647950"/>
            <a:ext cx="71247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364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069" y="354429"/>
            <a:ext cx="82926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Is it safe?</a:t>
            </a:r>
            <a:endParaRPr lang="en-US" sz="28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-1"/>
            <a:ext cx="4953000" cy="6793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7069" y="6115050"/>
            <a:ext cx="887073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www.foodauthority.nsw.gov.au/foodsafetyandyou/food-at-home/cooking-temperatures</a:t>
            </a:r>
            <a:endParaRPr lang="en-US" sz="1600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7068" y="1427242"/>
            <a:ext cx="391773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Different meats require different cooking temperatures to destroy harmful bacteria</a:t>
            </a:r>
            <a:r>
              <a:rPr lang="en-US" sz="2800" dirty="0" smtClean="0"/>
              <a:t>.</a:t>
            </a:r>
          </a:p>
          <a:p>
            <a:endParaRPr lang="en-US" sz="2800" dirty="0" smtClean="0"/>
          </a:p>
          <a:p>
            <a:r>
              <a:rPr lang="en-US" sz="2800" dirty="0" smtClean="0"/>
              <a:t>It’s </a:t>
            </a:r>
            <a:r>
              <a:rPr lang="en-US" sz="2800" dirty="0"/>
              <a:t>a good idea to invest in a food thermometer and use it.</a:t>
            </a:r>
          </a:p>
        </p:txBody>
      </p:sp>
    </p:spTree>
    <p:extLst>
      <p:ext uri="{BB962C8B-B14F-4D97-AF65-F5344CB8AC3E}">
        <p14:creationId xmlns:p14="http://schemas.microsoft.com/office/powerpoint/2010/main" val="219137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9352" y="1466193"/>
            <a:ext cx="74255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/>
              <a:t>Bon appetit!</a:t>
            </a:r>
            <a:endParaRPr lang="en-US" sz="8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321860" y="3328600"/>
            <a:ext cx="2857501" cy="3836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71495" y="1965338"/>
            <a:ext cx="2428562" cy="4077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67113" y="-1481137"/>
            <a:ext cx="1514475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15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7735</TotalTime>
  <Words>776</Words>
  <Application>Microsoft Macintosh PowerPoint</Application>
  <PresentationFormat>On-screen Show (4:3)</PresentationFormat>
  <Paragraphs>78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 Prescott</dc:creator>
  <cp:lastModifiedBy>Kate Manuel</cp:lastModifiedBy>
  <cp:revision>99</cp:revision>
  <cp:lastPrinted>2015-11-23T22:52:01Z</cp:lastPrinted>
  <dcterms:created xsi:type="dcterms:W3CDTF">2015-07-02T04:34:36Z</dcterms:created>
  <dcterms:modified xsi:type="dcterms:W3CDTF">2016-11-01T03:23:07Z</dcterms:modified>
</cp:coreProperties>
</file>