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6.xml" ContentType="application/vnd.openxmlformats-officedocument.presentationml.notes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2.xml" ContentType="application/vnd.openxmlformats-officedocument.presentationml.notesSlide+xml"/>
  <Default Extension="jpeg" ContentType="image/jpeg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Default Extension="xml" ContentType="application/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17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notesMasterIdLst>
    <p:notesMasterId r:id="rId20"/>
  </p:notesMasterIdLst>
  <p:sldIdLst>
    <p:sldId id="274" r:id="rId2"/>
    <p:sldId id="290" r:id="rId3"/>
    <p:sldId id="291" r:id="rId4"/>
    <p:sldId id="289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28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7DF816"/>
  </p:clrMru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50" d="100"/>
          <a:sy n="150" d="100"/>
        </p:scale>
        <p:origin x="-1144" y="-104"/>
      </p:cViewPr>
      <p:guideLst>
        <p:guide orient="horz" pos="2400"/>
        <p:guide pos="11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0ABAC-89E8-488F-8440-54748DC29AE2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DB4FA-0F86-4633-9840-38B3128ABF13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9159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-110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9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6/4/13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1066800"/>
            <a:ext cx="7239000" cy="120032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I wonder how many different </a:t>
            </a:r>
            <a:br>
              <a:rPr lang="en-AU" sz="3600" b="1" dirty="0" smtClean="0">
                <a:solidFill>
                  <a:srgbClr val="000090"/>
                </a:solidFill>
              </a:rPr>
            </a:br>
            <a:r>
              <a:rPr lang="en-AU" sz="3600" b="1" dirty="0" smtClean="0">
                <a:solidFill>
                  <a:srgbClr val="000090"/>
                </a:solidFill>
              </a:rPr>
              <a:t>arrays you can make for 24? 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05000" y="2602274"/>
            <a:ext cx="6324600" cy="364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5125" indent="-277813">
              <a:lnSpc>
                <a:spcPct val="90000"/>
              </a:lnSpc>
              <a:buClr>
                <a:srgbClr val="00009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Record all your thinking and the different arrays on paper.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3200" dirty="0" smtClean="0">
              <a:solidFill>
                <a:srgbClr val="000090"/>
              </a:solidFill>
            </a:endParaRPr>
          </a:p>
          <a:p>
            <a:pPr marL="365125" indent="-277813">
              <a:lnSpc>
                <a:spcPct val="90000"/>
              </a:lnSpc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What are some </a:t>
            </a:r>
            <a:r>
              <a:rPr lang="en-AU" sz="3200" dirty="0" smtClean="0">
                <a:solidFill>
                  <a:srgbClr val="000090"/>
                </a:solidFill>
              </a:rPr>
              <a:t>interesting things </a:t>
            </a:r>
            <a:r>
              <a:rPr lang="en-AU" sz="3200" dirty="0" smtClean="0">
                <a:solidFill>
                  <a:srgbClr val="000090"/>
                </a:solidFill>
              </a:rPr>
              <a:t>you notice?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charset="2"/>
              <a:buChar char="Ø"/>
            </a:pPr>
            <a:endParaRPr lang="en-AU" sz="3200" dirty="0" smtClean="0">
              <a:solidFill>
                <a:srgbClr val="000090"/>
              </a:solidFill>
            </a:endParaRPr>
          </a:p>
          <a:p>
            <a:pPr marL="87313">
              <a:lnSpc>
                <a:spcPct val="90000"/>
              </a:lnSpc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• How do you know if you have </a:t>
            </a:r>
            <a:r>
              <a:rPr lang="en-AU" sz="3200" dirty="0">
                <a:solidFill>
                  <a:srgbClr val="000090"/>
                </a:solidFill>
              </a:rPr>
              <a:t> </a:t>
            </a:r>
            <a:r>
              <a:rPr lang="en-AU" sz="3200" dirty="0" smtClean="0">
                <a:solidFill>
                  <a:srgbClr val="000090"/>
                </a:solidFill>
              </a:rPr>
              <a:t>    </a:t>
            </a:r>
          </a:p>
          <a:p>
            <a:pPr marL="87313">
              <a:lnSpc>
                <a:spcPct val="90000"/>
              </a:lnSpc>
              <a:buClr>
                <a:srgbClr val="FF0000"/>
              </a:buClr>
            </a:pPr>
            <a:r>
              <a:rPr lang="en-AU" sz="3200" dirty="0">
                <a:solidFill>
                  <a:srgbClr val="000090"/>
                </a:solidFill>
              </a:rPr>
              <a:t> </a:t>
            </a:r>
            <a:r>
              <a:rPr lang="en-AU" sz="3200" dirty="0" smtClean="0">
                <a:solidFill>
                  <a:srgbClr val="000090"/>
                </a:solidFill>
              </a:rPr>
              <a:t>  them all?</a:t>
            </a:r>
            <a:endParaRPr lang="en-AU" sz="3200" dirty="0">
              <a:solidFill>
                <a:srgbClr val="000090"/>
              </a:solidFill>
            </a:endParaRP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Possible arrays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1066800"/>
            <a:ext cx="72390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Noticing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05000" y="1981200"/>
            <a:ext cx="6324600" cy="3933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What </a:t>
            </a:r>
            <a:r>
              <a:rPr lang="en-AU" sz="3200" dirty="0">
                <a:solidFill>
                  <a:srgbClr val="000090"/>
                </a:solidFill>
              </a:rPr>
              <a:t>is the same about all</a:t>
            </a:r>
            <a:r>
              <a:rPr lang="en-AU" sz="3200" dirty="0" smtClean="0">
                <a:solidFill>
                  <a:srgbClr val="000090"/>
                </a:solidFill>
              </a:rPr>
              <a:t> the </a:t>
            </a:r>
            <a:r>
              <a:rPr lang="en-AU" sz="3200" dirty="0">
                <a:solidFill>
                  <a:srgbClr val="000090"/>
                </a:solidFill>
              </a:rPr>
              <a:t>arrays?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3200" dirty="0" smtClean="0">
              <a:solidFill>
                <a:srgbClr val="000090"/>
              </a:solidFill>
            </a:endParaRPr>
          </a:p>
          <a:p>
            <a:pPr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What </a:t>
            </a:r>
            <a:r>
              <a:rPr lang="en-AU" sz="3200" dirty="0">
                <a:solidFill>
                  <a:srgbClr val="000090"/>
                </a:solidFill>
              </a:rPr>
              <a:t>is different about them?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3200" dirty="0" smtClean="0">
              <a:solidFill>
                <a:srgbClr val="000090"/>
              </a:solidFill>
            </a:endParaRPr>
          </a:p>
          <a:p>
            <a:pPr>
              <a:buClr>
                <a:srgbClr val="FF0000"/>
              </a:buClr>
            </a:pPr>
            <a:r>
              <a:rPr lang="en-AU" sz="3200" dirty="0" smtClean="0">
                <a:solidFill>
                  <a:srgbClr val="000090"/>
                </a:solidFill>
              </a:rPr>
              <a:t>What </a:t>
            </a:r>
            <a:r>
              <a:rPr lang="en-AU" sz="3200" dirty="0">
                <a:solidFill>
                  <a:srgbClr val="000090"/>
                </a:solidFill>
              </a:rPr>
              <a:t>do you notice about </a:t>
            </a:r>
            <a:r>
              <a:rPr lang="en-AU" sz="3200" dirty="0" smtClean="0">
                <a:solidFill>
                  <a:srgbClr val="000090"/>
                </a:solidFill>
              </a:rPr>
              <a:t>the</a:t>
            </a:r>
            <a:r>
              <a:rPr lang="en-AU" sz="3200" dirty="0" smtClean="0">
                <a:solidFill>
                  <a:srgbClr val="000090"/>
                </a:solidFill>
              </a:rPr>
              <a:t> </a:t>
            </a:r>
            <a:r>
              <a:rPr lang="en-AU" sz="3200" dirty="0" smtClean="0">
                <a:solidFill>
                  <a:srgbClr val="000090"/>
                </a:solidFill>
              </a:rPr>
              <a:t>number </a:t>
            </a:r>
            <a:r>
              <a:rPr lang="en-AU" sz="3200" dirty="0">
                <a:solidFill>
                  <a:srgbClr val="000090"/>
                </a:solidFill>
              </a:rPr>
              <a:t>of rows and number </a:t>
            </a:r>
            <a:r>
              <a:rPr lang="en-AU" sz="3200" dirty="0" smtClean="0">
                <a:solidFill>
                  <a:srgbClr val="000090"/>
                </a:solidFill>
              </a:rPr>
              <a:t>of tiles </a:t>
            </a:r>
            <a:r>
              <a:rPr lang="en-AU" sz="3200" dirty="0">
                <a:solidFill>
                  <a:srgbClr val="000090"/>
                </a:solidFill>
              </a:rPr>
              <a:t>in each row? </a:t>
            </a: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099166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72390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Teaching tips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90600" y="1752600"/>
            <a:ext cx="7620000" cy="3977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Focus the students’ </a:t>
            </a:r>
            <a:r>
              <a:rPr lang="en-AU" sz="2800" dirty="0">
                <a:solidFill>
                  <a:srgbClr val="000090"/>
                </a:solidFill>
              </a:rPr>
              <a:t>attention to the</a:t>
            </a:r>
            <a:r>
              <a:rPr lang="en-AU" sz="2800" dirty="0" smtClean="0">
                <a:solidFill>
                  <a:srgbClr val="000090"/>
                </a:solidFill>
              </a:rPr>
              <a:t> structure </a:t>
            </a:r>
            <a:r>
              <a:rPr lang="en-AU" sz="2800" dirty="0">
                <a:solidFill>
                  <a:srgbClr val="000090"/>
                </a:solidFill>
              </a:rPr>
              <a:t>and</a:t>
            </a:r>
            <a:r>
              <a:rPr lang="en-AU" sz="2800" dirty="0" smtClean="0">
                <a:solidFill>
                  <a:srgbClr val="000090"/>
                </a:solidFill>
              </a:rPr>
              <a:t> (possibly) </a:t>
            </a:r>
            <a:r>
              <a:rPr lang="en-AU" sz="2800" dirty="0">
                <a:solidFill>
                  <a:srgbClr val="000090"/>
                </a:solidFill>
              </a:rPr>
              <a:t>to </a:t>
            </a:r>
            <a:r>
              <a:rPr lang="en-AU" sz="2800" dirty="0" smtClean="0">
                <a:solidFill>
                  <a:srgbClr val="000090"/>
                </a:solidFill>
              </a:rPr>
              <a:t>notice the </a:t>
            </a:r>
            <a:r>
              <a:rPr lang="en-AU" sz="2800" dirty="0">
                <a:solidFill>
                  <a:srgbClr val="000090"/>
                </a:solidFill>
              </a:rPr>
              <a:t>commutative facts in each</a:t>
            </a:r>
            <a:r>
              <a:rPr lang="en-AU" sz="2800" dirty="0" smtClean="0">
                <a:solidFill>
                  <a:srgbClr val="000090"/>
                </a:solidFill>
              </a:rPr>
              <a:t> instance (e.g. </a:t>
            </a:r>
            <a:r>
              <a:rPr lang="en-AU" sz="2800" dirty="0">
                <a:solidFill>
                  <a:srgbClr val="000090"/>
                </a:solidFill>
              </a:rPr>
              <a:t>6 × 4 and 4 × </a:t>
            </a:r>
            <a:r>
              <a:rPr lang="en-AU" sz="2800" dirty="0" smtClean="0">
                <a:solidFill>
                  <a:srgbClr val="000090"/>
                </a:solidFill>
              </a:rPr>
              <a:t>6).</a:t>
            </a:r>
            <a:br>
              <a:rPr lang="en-AU" sz="2800" dirty="0" smtClean="0">
                <a:solidFill>
                  <a:srgbClr val="000090"/>
                </a:solidFill>
              </a:rPr>
            </a:br>
            <a:r>
              <a:rPr lang="en-AU" sz="2800" dirty="0" smtClean="0">
                <a:solidFill>
                  <a:srgbClr val="000090"/>
                </a:solidFill>
              </a:rPr>
              <a:t> 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This might prompt a discussion of the pairs of factors for each (e.g. 3 and 4) and the factors for 24 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(i.e. 1, 2, 3, 4, 6, 8, 12, 24). </a:t>
            </a:r>
            <a:br>
              <a:rPr lang="en-AU" sz="2800" dirty="0" smtClean="0">
                <a:solidFill>
                  <a:srgbClr val="000090"/>
                </a:solidFill>
              </a:rPr>
            </a:b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It </a:t>
            </a:r>
            <a:r>
              <a:rPr lang="en-AU" sz="2800" dirty="0">
                <a:solidFill>
                  <a:srgbClr val="000090"/>
                </a:solidFill>
              </a:rPr>
              <a:t>could also lead to noticing</a:t>
            </a:r>
            <a:r>
              <a:rPr lang="en-AU" sz="2800" dirty="0" smtClean="0">
                <a:solidFill>
                  <a:srgbClr val="000090"/>
                </a:solidFill>
              </a:rPr>
              <a:t> relationships </a:t>
            </a:r>
            <a:r>
              <a:rPr lang="en-AU" sz="2800" dirty="0">
                <a:solidFill>
                  <a:srgbClr val="000090"/>
                </a:solidFill>
              </a:rPr>
              <a:t>in factor </a:t>
            </a:r>
            <a:r>
              <a:rPr lang="en-AU" sz="2800" dirty="0" smtClean="0">
                <a:solidFill>
                  <a:srgbClr val="000090"/>
                </a:solidFill>
              </a:rPr>
              <a:t>pairs (e.g.  6 </a:t>
            </a:r>
            <a:r>
              <a:rPr lang="en-AU" sz="2800" dirty="0">
                <a:solidFill>
                  <a:srgbClr val="000090"/>
                </a:solidFill>
              </a:rPr>
              <a:t>× 4 = 3 × 8</a:t>
            </a:r>
            <a:r>
              <a:rPr lang="en-AU" sz="2800" dirty="0" smtClean="0">
                <a:solidFill>
                  <a:srgbClr val="000090"/>
                </a:solidFill>
              </a:rPr>
              <a:t> show doubling </a:t>
            </a:r>
            <a:r>
              <a:rPr lang="en-AU" sz="2800" dirty="0">
                <a:solidFill>
                  <a:srgbClr val="000090"/>
                </a:solidFill>
              </a:rPr>
              <a:t>and halving)</a:t>
            </a:r>
            <a:r>
              <a:rPr lang="en-AU" sz="2800" dirty="0"/>
              <a:t>. </a:t>
            </a:r>
            <a:r>
              <a:rPr lang="en-AU" sz="2800" dirty="0" smtClean="0">
                <a:solidFill>
                  <a:srgbClr val="000090"/>
                </a:solidFill>
              </a:rPr>
              <a:t>   </a:t>
            </a:r>
            <a:endParaRPr lang="en-AU" sz="2800" dirty="0">
              <a:solidFill>
                <a:srgbClr val="000090"/>
              </a:solidFill>
            </a:endParaRP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964867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38200" y="2057400"/>
            <a:ext cx="7848600" cy="3977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If such connections are not forthcoming  from students, list all the facts for 24 vertically on the board in sequential order: </a:t>
            </a:r>
            <a:br>
              <a:rPr lang="en-AU" sz="2800" dirty="0" smtClean="0">
                <a:solidFill>
                  <a:srgbClr val="000090"/>
                </a:solidFill>
              </a:rPr>
            </a:br>
            <a:r>
              <a:rPr lang="en-AU" sz="2800" dirty="0" smtClean="0">
                <a:solidFill>
                  <a:srgbClr val="000090"/>
                </a:solidFill>
              </a:rPr>
              <a:t>1× 24, 2 × 12, 3 × 8, 4 × 6, 6 × 4, 8 × 3, 12 × 2, 24 × 1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endParaRPr lang="en-AU" sz="2800" dirty="0" smtClean="0">
              <a:solidFill>
                <a:srgbClr val="000090"/>
              </a:solidFill>
            </a:endParaRP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 Ask students to look for connections between them.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 </a:t>
            </a:r>
          </a:p>
          <a:p>
            <a:pPr>
              <a:lnSpc>
                <a:spcPct val="90000"/>
              </a:lnSpc>
              <a:buClr>
                <a:srgbClr val="FF0000"/>
              </a:buClr>
            </a:pPr>
            <a:r>
              <a:rPr lang="en-AU" sz="2800" dirty="0" smtClean="0">
                <a:solidFill>
                  <a:srgbClr val="000090"/>
                </a:solidFill>
              </a:rPr>
              <a:t>Showing the visual of each array will also assist students to see the doubling and halving relationship. 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7239000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AU" sz="3600" b="1" dirty="0" smtClean="0">
                <a:solidFill>
                  <a:srgbClr val="000090"/>
                </a:solidFill>
              </a:rPr>
              <a:t>Teaching tips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"/>
          <p:cNvGrpSpPr/>
          <p:nvPr/>
        </p:nvGrpSpPr>
        <p:grpSpPr>
          <a:xfrm>
            <a:off x="3322782" y="2476500"/>
            <a:ext cx="2514600" cy="1905000"/>
            <a:chOff x="2133600" y="1295400"/>
            <a:chExt cx="5181600" cy="3430924"/>
          </a:xfrm>
          <a:solidFill>
            <a:srgbClr val="7DF816"/>
          </a:solidFill>
        </p:grpSpPr>
        <p:grpSp>
          <p:nvGrpSpPr>
            <p:cNvPr id="3" name="Group 30"/>
            <p:cNvGrpSpPr/>
            <p:nvPr/>
          </p:nvGrpSpPr>
          <p:grpSpPr>
            <a:xfrm>
              <a:off x="2133600" y="1295400"/>
              <a:ext cx="4343400" cy="3430924"/>
              <a:chOff x="2133600" y="1295400"/>
              <a:chExt cx="4343400" cy="3430924"/>
            </a:xfrm>
            <a:grpFill/>
          </p:grpSpPr>
          <p:grpSp>
            <p:nvGrpSpPr>
              <p:cNvPr id="4" name="Group 33"/>
              <p:cNvGrpSpPr>
                <a:grpSpLocks/>
              </p:cNvGrpSpPr>
              <p:nvPr/>
            </p:nvGrpSpPr>
            <p:grpSpPr bwMode="auto">
              <a:xfrm>
                <a:off x="2133600" y="1295400"/>
                <a:ext cx="4343400" cy="2522538"/>
                <a:chOff x="1600200" y="1600200"/>
                <a:chExt cx="4343400" cy="2514600"/>
              </a:xfrm>
              <a:grpFill/>
            </p:grpSpPr>
            <p:grpSp>
              <p:nvGrpSpPr>
                <p:cNvPr id="5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3483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6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3483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3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7" name="Group 15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3482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3482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26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27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28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29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34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6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3810000" y="47244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4 rows of 6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4170683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45103" y="4872335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6 rows of 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grpSp>
        <p:nvGrpSpPr>
          <p:cNvPr id="40" name="Group 70"/>
          <p:cNvGrpSpPr/>
          <p:nvPr/>
        </p:nvGrpSpPr>
        <p:grpSpPr>
          <a:xfrm rot="5400000">
            <a:off x="3276600" y="2476500"/>
            <a:ext cx="2514600" cy="1905000"/>
            <a:chOff x="2133600" y="1295400"/>
            <a:chExt cx="5181600" cy="3430924"/>
          </a:xfrm>
          <a:solidFill>
            <a:srgbClr val="7DF816"/>
          </a:solidFill>
        </p:grpSpPr>
        <p:grpSp>
          <p:nvGrpSpPr>
            <p:cNvPr id="41" name="Group 30"/>
            <p:cNvGrpSpPr/>
            <p:nvPr/>
          </p:nvGrpSpPr>
          <p:grpSpPr>
            <a:xfrm>
              <a:off x="2133600" y="1295403"/>
              <a:ext cx="4343400" cy="3430921"/>
              <a:chOff x="2133600" y="1295403"/>
              <a:chExt cx="4343400" cy="3430921"/>
            </a:xfrm>
            <a:grpFill/>
          </p:grpSpPr>
          <p:grpSp>
            <p:nvGrpSpPr>
              <p:cNvPr id="46" name="Group 33"/>
              <p:cNvGrpSpPr>
                <a:grpSpLocks/>
              </p:cNvGrpSpPr>
              <p:nvPr/>
            </p:nvGrpSpPr>
            <p:grpSpPr bwMode="auto">
              <a:xfrm>
                <a:off x="2133600" y="1295403"/>
                <a:ext cx="4343400" cy="2522537"/>
                <a:chOff x="1600200" y="1600200"/>
                <a:chExt cx="4343400" cy="2514600"/>
              </a:xfrm>
              <a:grpFill/>
            </p:grpSpPr>
            <p:grpSp>
              <p:nvGrpSpPr>
                <p:cNvPr id="52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6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3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6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  <a:grpFill/>
              </p:grpSpPr>
              <p:sp>
                <p:nvSpPr>
                  <p:cNvPr id="5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42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844105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33800" y="4800600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2 rows of 12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133600" y="3429000"/>
            <a:ext cx="5181601" cy="920121"/>
            <a:chOff x="533400" y="4114800"/>
            <a:chExt cx="5181601" cy="843921"/>
          </a:xfrm>
        </p:grpSpPr>
        <p:grpSp>
          <p:nvGrpSpPr>
            <p:cNvPr id="37" name="Group 130"/>
            <p:cNvGrpSpPr/>
            <p:nvPr/>
          </p:nvGrpSpPr>
          <p:grpSpPr>
            <a:xfrm rot="5400000">
              <a:off x="1368746" y="3279466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82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3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4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5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6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9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0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1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2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93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  <p:grpSp>
          <p:nvGrpSpPr>
            <p:cNvPr id="39" name="Group 131"/>
            <p:cNvGrpSpPr/>
            <p:nvPr/>
          </p:nvGrpSpPr>
          <p:grpSpPr>
            <a:xfrm rot="5400000">
              <a:off x="4035746" y="3279466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70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1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2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3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4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5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6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79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0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81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279046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1981200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724400" y="3327553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12 rows of </a:t>
            </a:r>
            <a:r>
              <a:rPr lang="en-US" sz="2400" b="1" dirty="0">
                <a:solidFill>
                  <a:srgbClr val="000090"/>
                </a:solidFill>
              </a:rPr>
              <a:t>2</a:t>
            </a:r>
            <a:r>
              <a:rPr lang="en-US" sz="2400" b="1" dirty="0" smtClean="0">
                <a:solidFill>
                  <a:srgbClr val="000090"/>
                </a:solidFill>
              </a:rPr>
              <a:t>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 rot="5400000">
            <a:off x="1539755" y="3749556"/>
            <a:ext cx="4953001" cy="806689"/>
            <a:chOff x="533400" y="4114800"/>
            <a:chExt cx="5181601" cy="843921"/>
          </a:xfrm>
        </p:grpSpPr>
        <p:grpSp>
          <p:nvGrpSpPr>
            <p:cNvPr id="33" name="Group 130"/>
            <p:cNvGrpSpPr/>
            <p:nvPr/>
          </p:nvGrpSpPr>
          <p:grpSpPr>
            <a:xfrm rot="5400000">
              <a:off x="1368740" y="3279460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51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3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4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5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9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60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61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62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  <p:grpSp>
          <p:nvGrpSpPr>
            <p:cNvPr id="34" name="Group 131"/>
            <p:cNvGrpSpPr/>
            <p:nvPr/>
          </p:nvGrpSpPr>
          <p:grpSpPr>
            <a:xfrm rot="5400000">
              <a:off x="4035740" y="3279460"/>
              <a:ext cx="843921" cy="2514601"/>
              <a:chOff x="4038600" y="4038599"/>
              <a:chExt cx="843921" cy="2514601"/>
            </a:xfrm>
            <a:solidFill>
              <a:srgbClr val="FF0000"/>
            </a:solidFill>
          </p:grpSpPr>
          <p:sp>
            <p:nvSpPr>
              <p:cNvPr id="35" name="Rectangle 16"/>
              <p:cNvSpPr>
                <a:spLocks noChangeArrowheads="1"/>
              </p:cNvSpPr>
              <p:nvPr/>
            </p:nvSpPr>
            <p:spPr bwMode="auto">
              <a:xfrm rot="5400000">
                <a:off x="4546340" y="4035234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0" name="Rectangle 17"/>
              <p:cNvSpPr>
                <a:spLocks noChangeArrowheads="1"/>
              </p:cNvSpPr>
              <p:nvPr/>
            </p:nvSpPr>
            <p:spPr bwMode="auto">
              <a:xfrm rot="5400000">
                <a:off x="4546340" y="4478987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 rot="5400000">
                <a:off x="4546340" y="492274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 rot="5400000">
                <a:off x="4546340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0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4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035235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5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478988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6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4922741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366493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5810246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 rot="5400000">
                <a:off x="4546341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 rot="5400000">
                <a:off x="4041965" y="6217020"/>
                <a:ext cx="332815" cy="339545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FF0000"/>
                  </a:solidFill>
                  <a:latin typeface="Calibri" pitchFamily="-109" charset="0"/>
                </a:endParaRPr>
              </a:p>
            </p:txBody>
          </p:sp>
        </p:grp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574741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48"/>
          <p:cNvGrpSpPr/>
          <p:nvPr/>
        </p:nvGrpSpPr>
        <p:grpSpPr>
          <a:xfrm>
            <a:off x="762000" y="3276600"/>
            <a:ext cx="7848600" cy="304800"/>
            <a:chOff x="381007" y="1371600"/>
            <a:chExt cx="8610592" cy="367914"/>
          </a:xfrm>
        </p:grpSpPr>
        <p:grpSp>
          <p:nvGrpSpPr>
            <p:cNvPr id="6" name="Group 146"/>
            <p:cNvGrpSpPr/>
            <p:nvPr/>
          </p:nvGrpSpPr>
          <p:grpSpPr>
            <a:xfrm>
              <a:off x="381007" y="1371612"/>
              <a:ext cx="4267199" cy="367902"/>
              <a:chOff x="533407" y="4114806"/>
              <a:chExt cx="5181600" cy="339545"/>
            </a:xfrm>
          </p:grpSpPr>
          <p:grpSp>
            <p:nvGrpSpPr>
              <p:cNvPr id="7" name="Group 130"/>
              <p:cNvGrpSpPr/>
              <p:nvPr/>
            </p:nvGrpSpPr>
            <p:grpSpPr>
              <a:xfrm rot="5400000">
                <a:off x="1620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6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8" name="Group 131"/>
              <p:cNvGrpSpPr/>
              <p:nvPr/>
            </p:nvGrpSpPr>
            <p:grpSpPr>
              <a:xfrm rot="5400000">
                <a:off x="4287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5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  <p:grpSp>
          <p:nvGrpSpPr>
            <p:cNvPr id="9" name="Group 146"/>
            <p:cNvGrpSpPr/>
            <p:nvPr/>
          </p:nvGrpSpPr>
          <p:grpSpPr>
            <a:xfrm>
              <a:off x="4724400" y="1371600"/>
              <a:ext cx="4267199" cy="367902"/>
              <a:chOff x="533407" y="4114806"/>
              <a:chExt cx="5181600" cy="339545"/>
            </a:xfrm>
          </p:grpSpPr>
          <p:grpSp>
            <p:nvGrpSpPr>
              <p:cNvPr id="10" name="Group 130"/>
              <p:cNvGrpSpPr/>
              <p:nvPr/>
            </p:nvGrpSpPr>
            <p:grpSpPr>
              <a:xfrm rot="5400000">
                <a:off x="1620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3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11" name="Group 131"/>
              <p:cNvGrpSpPr/>
              <p:nvPr/>
            </p:nvGrpSpPr>
            <p:grpSpPr>
              <a:xfrm rot="5400000">
                <a:off x="4287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2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</p:grpSp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581400" y="4114800"/>
            <a:ext cx="16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1 row of 24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32464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8308365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48"/>
          <p:cNvGrpSpPr/>
          <p:nvPr/>
        </p:nvGrpSpPr>
        <p:grpSpPr>
          <a:xfrm rot="16200000">
            <a:off x="4023434" y="3710866"/>
            <a:ext cx="5562600" cy="198268"/>
            <a:chOff x="381007" y="1371600"/>
            <a:chExt cx="8610592" cy="367914"/>
          </a:xfrm>
        </p:grpSpPr>
        <p:grpSp>
          <p:nvGrpSpPr>
            <p:cNvPr id="6" name="Group 146"/>
            <p:cNvGrpSpPr/>
            <p:nvPr/>
          </p:nvGrpSpPr>
          <p:grpSpPr>
            <a:xfrm>
              <a:off x="381007" y="1371612"/>
              <a:ext cx="4267199" cy="367902"/>
              <a:chOff x="533407" y="4114806"/>
              <a:chExt cx="5181600" cy="339545"/>
            </a:xfrm>
          </p:grpSpPr>
          <p:grpSp>
            <p:nvGrpSpPr>
              <p:cNvPr id="7" name="Group 130"/>
              <p:cNvGrpSpPr/>
              <p:nvPr/>
            </p:nvGrpSpPr>
            <p:grpSpPr>
              <a:xfrm rot="5400000">
                <a:off x="1620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6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7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8" name="Group 131"/>
              <p:cNvGrpSpPr/>
              <p:nvPr/>
            </p:nvGrpSpPr>
            <p:grpSpPr>
              <a:xfrm rot="5400000">
                <a:off x="4287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5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5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6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  <p:grpSp>
          <p:nvGrpSpPr>
            <p:cNvPr id="9" name="Group 146"/>
            <p:cNvGrpSpPr/>
            <p:nvPr/>
          </p:nvGrpSpPr>
          <p:grpSpPr>
            <a:xfrm>
              <a:off x="4724400" y="1371600"/>
              <a:ext cx="4267199" cy="367902"/>
              <a:chOff x="533407" y="4114806"/>
              <a:chExt cx="5181600" cy="339545"/>
            </a:xfrm>
          </p:grpSpPr>
          <p:grpSp>
            <p:nvGrpSpPr>
              <p:cNvPr id="10" name="Group 130"/>
              <p:cNvGrpSpPr/>
              <p:nvPr/>
            </p:nvGrpSpPr>
            <p:grpSpPr>
              <a:xfrm rot="5400000">
                <a:off x="1620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3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3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4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11" name="Group 131"/>
              <p:cNvGrpSpPr/>
              <p:nvPr/>
            </p:nvGrpSpPr>
            <p:grpSpPr>
              <a:xfrm rot="5400000">
                <a:off x="4287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12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12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</p:grpSp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495800" y="3200400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24 rows of 1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53800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4407702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592703" y="4572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3 rows of 8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6065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3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41" name="Group 145"/>
          <p:cNvGrpSpPr/>
          <p:nvPr/>
        </p:nvGrpSpPr>
        <p:grpSpPr>
          <a:xfrm>
            <a:off x="2286000" y="3048000"/>
            <a:ext cx="1904998" cy="1220322"/>
            <a:chOff x="4191000" y="1219199"/>
            <a:chExt cx="1904998" cy="1220322"/>
          </a:xfrm>
          <a:solidFill>
            <a:srgbClr val="7DF816"/>
          </a:solidFill>
        </p:grpSpPr>
        <p:sp>
          <p:nvSpPr>
            <p:cNvPr id="55" name="Rectangle 3"/>
            <p:cNvSpPr>
              <a:spLocks noChangeArrowheads="1"/>
            </p:cNvSpPr>
            <p:nvPr/>
          </p:nvSpPr>
          <p:spPr bwMode="auto">
            <a:xfrm rot="5400000">
              <a:off x="5759818" y="1215834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6" name="Rectangle 4"/>
            <p:cNvSpPr>
              <a:spLocks noChangeArrowheads="1"/>
            </p:cNvSpPr>
            <p:nvPr/>
          </p:nvSpPr>
          <p:spPr bwMode="auto">
            <a:xfrm rot="5400000">
              <a:off x="5759818" y="1659587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7" name="Rectangle 5"/>
            <p:cNvSpPr>
              <a:spLocks noChangeArrowheads="1"/>
            </p:cNvSpPr>
            <p:nvPr/>
          </p:nvSpPr>
          <p:spPr bwMode="auto">
            <a:xfrm rot="5400000">
              <a:off x="5759818" y="2103340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8" name="Rectangle 10"/>
            <p:cNvSpPr>
              <a:spLocks noChangeArrowheads="1"/>
            </p:cNvSpPr>
            <p:nvPr/>
          </p:nvSpPr>
          <p:spPr bwMode="auto">
            <a:xfrm rot="5400000">
              <a:off x="5208057" y="1215834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9" name="Rectangle 11"/>
            <p:cNvSpPr>
              <a:spLocks noChangeArrowheads="1"/>
            </p:cNvSpPr>
            <p:nvPr/>
          </p:nvSpPr>
          <p:spPr bwMode="auto">
            <a:xfrm rot="5400000">
              <a:off x="5208057" y="1659587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0" name="Rectangle 12"/>
            <p:cNvSpPr>
              <a:spLocks noChangeArrowheads="1"/>
            </p:cNvSpPr>
            <p:nvPr/>
          </p:nvSpPr>
          <p:spPr bwMode="auto">
            <a:xfrm rot="5400000">
              <a:off x="5208057" y="2103340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1" name="Rectangle 16"/>
            <p:cNvSpPr>
              <a:spLocks noChangeArrowheads="1"/>
            </p:cNvSpPr>
            <p:nvPr/>
          </p:nvSpPr>
          <p:spPr bwMode="auto">
            <a:xfrm rot="5400000">
              <a:off x="4698740" y="1215834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2" name="Rectangle 17"/>
            <p:cNvSpPr>
              <a:spLocks noChangeArrowheads="1"/>
            </p:cNvSpPr>
            <p:nvPr/>
          </p:nvSpPr>
          <p:spPr bwMode="auto">
            <a:xfrm rot="5400000">
              <a:off x="4698740" y="1659587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3" name="Rectangle 18"/>
            <p:cNvSpPr>
              <a:spLocks noChangeArrowheads="1"/>
            </p:cNvSpPr>
            <p:nvPr/>
          </p:nvSpPr>
          <p:spPr bwMode="auto">
            <a:xfrm rot="5400000">
              <a:off x="4698740" y="2103340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4" name="Rectangle 20"/>
            <p:cNvSpPr>
              <a:spLocks noChangeArrowheads="1"/>
            </p:cNvSpPr>
            <p:nvPr/>
          </p:nvSpPr>
          <p:spPr bwMode="auto">
            <a:xfrm rot="5400000">
              <a:off x="4194365" y="1215835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5" name="Rectangle 20"/>
            <p:cNvSpPr>
              <a:spLocks noChangeArrowheads="1"/>
            </p:cNvSpPr>
            <p:nvPr/>
          </p:nvSpPr>
          <p:spPr bwMode="auto">
            <a:xfrm rot="5400000">
              <a:off x="4194365" y="1659588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66" name="Rectangle 20"/>
            <p:cNvSpPr>
              <a:spLocks noChangeArrowheads="1"/>
            </p:cNvSpPr>
            <p:nvPr/>
          </p:nvSpPr>
          <p:spPr bwMode="auto">
            <a:xfrm rot="5400000">
              <a:off x="4194365" y="2103341"/>
              <a:ext cx="332815" cy="339545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grpSp>
        <p:nvGrpSpPr>
          <p:cNvPr id="42" name="Group 146"/>
          <p:cNvGrpSpPr/>
          <p:nvPr/>
        </p:nvGrpSpPr>
        <p:grpSpPr>
          <a:xfrm>
            <a:off x="4343400" y="3048000"/>
            <a:ext cx="1905000" cy="1219199"/>
            <a:chOff x="4191000" y="2550458"/>
            <a:chExt cx="1905000" cy="1183342"/>
          </a:xfrm>
        </p:grpSpPr>
        <p:sp>
          <p:nvSpPr>
            <p:cNvPr id="43" name="Rectangle 6"/>
            <p:cNvSpPr>
              <a:spLocks noChangeArrowheads="1"/>
            </p:cNvSpPr>
            <p:nvPr/>
          </p:nvSpPr>
          <p:spPr bwMode="auto">
            <a:xfrm rot="5400000">
              <a:off x="5759818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7"/>
            <p:cNvSpPr>
              <a:spLocks noChangeArrowheads="1"/>
            </p:cNvSpPr>
            <p:nvPr/>
          </p:nvSpPr>
          <p:spPr bwMode="auto">
            <a:xfrm rot="5400000">
              <a:off x="5759818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13"/>
            <p:cNvSpPr>
              <a:spLocks noChangeArrowheads="1"/>
            </p:cNvSpPr>
            <p:nvPr/>
          </p:nvSpPr>
          <p:spPr bwMode="auto">
            <a:xfrm rot="5400000">
              <a:off x="5208057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6" name="Rectangle 14"/>
            <p:cNvSpPr>
              <a:spLocks noChangeArrowheads="1"/>
            </p:cNvSpPr>
            <p:nvPr/>
          </p:nvSpPr>
          <p:spPr bwMode="auto">
            <a:xfrm rot="5400000">
              <a:off x="5208057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7" name="Rectangle 19"/>
            <p:cNvSpPr>
              <a:spLocks noChangeArrowheads="1"/>
            </p:cNvSpPr>
            <p:nvPr/>
          </p:nvSpPr>
          <p:spPr bwMode="auto">
            <a:xfrm rot="5400000">
              <a:off x="4698740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8" name="Rectangle 20"/>
            <p:cNvSpPr>
              <a:spLocks noChangeArrowheads="1"/>
            </p:cNvSpPr>
            <p:nvPr/>
          </p:nvSpPr>
          <p:spPr bwMode="auto">
            <a:xfrm rot="5400000">
              <a:off x="4698740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 rot="5400000">
              <a:off x="4194365" y="2547093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0" name="Rectangle 20"/>
            <p:cNvSpPr>
              <a:spLocks noChangeArrowheads="1"/>
            </p:cNvSpPr>
            <p:nvPr/>
          </p:nvSpPr>
          <p:spPr bwMode="auto">
            <a:xfrm rot="5400000">
              <a:off x="4194365" y="299084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1" name="Rectangle 7"/>
            <p:cNvSpPr>
              <a:spLocks noChangeArrowheads="1"/>
            </p:cNvSpPr>
            <p:nvPr/>
          </p:nvSpPr>
          <p:spPr bwMode="auto">
            <a:xfrm rot="5400000">
              <a:off x="5759820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2" name="Rectangle 14"/>
            <p:cNvSpPr>
              <a:spLocks noChangeArrowheads="1"/>
            </p:cNvSpPr>
            <p:nvPr/>
          </p:nvSpPr>
          <p:spPr bwMode="auto">
            <a:xfrm rot="5400000">
              <a:off x="5208059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3" name="Rectangle 20"/>
            <p:cNvSpPr>
              <a:spLocks noChangeArrowheads="1"/>
            </p:cNvSpPr>
            <p:nvPr/>
          </p:nvSpPr>
          <p:spPr bwMode="auto">
            <a:xfrm rot="5400000">
              <a:off x="4698741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54" name="Rectangle 20"/>
            <p:cNvSpPr>
              <a:spLocks noChangeArrowheads="1"/>
            </p:cNvSpPr>
            <p:nvPr/>
          </p:nvSpPr>
          <p:spPr bwMode="auto">
            <a:xfrm rot="5400000">
              <a:off x="4194365" y="339762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1370876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5181600" y="3043535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8 rows of 3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35" name="Title Placeholder 1"/>
          <p:cNvSpPr txBox="1">
            <a:spLocks/>
          </p:cNvSpPr>
          <p:nvPr/>
        </p:nvSpPr>
        <p:spPr bwMode="auto">
          <a:xfrm>
            <a:off x="2011363" y="176213"/>
            <a:ext cx="32464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sp>
        <p:nvSpPr>
          <p:cNvPr id="3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 rot="5400000">
            <a:off x="2210361" y="3428439"/>
            <a:ext cx="3962400" cy="1220322"/>
            <a:chOff x="2133600" y="3048000"/>
            <a:chExt cx="3962400" cy="1220322"/>
          </a:xfrm>
        </p:grpSpPr>
        <p:grpSp>
          <p:nvGrpSpPr>
            <p:cNvPr id="41" name="Group 145"/>
            <p:cNvGrpSpPr/>
            <p:nvPr/>
          </p:nvGrpSpPr>
          <p:grpSpPr>
            <a:xfrm>
              <a:off x="2133600" y="3048000"/>
              <a:ext cx="1904998" cy="1220322"/>
              <a:chOff x="4191000" y="1219199"/>
              <a:chExt cx="1904998" cy="1220322"/>
            </a:xfrm>
          </p:grpSpPr>
          <p:sp>
            <p:nvSpPr>
              <p:cNvPr id="55" name="Rectangle 3"/>
              <p:cNvSpPr>
                <a:spLocks noChangeArrowheads="1"/>
              </p:cNvSpPr>
              <p:nvPr/>
            </p:nvSpPr>
            <p:spPr bwMode="auto">
              <a:xfrm rot="5400000">
                <a:off x="5759818" y="1215834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6" name="Rectangle 4"/>
              <p:cNvSpPr>
                <a:spLocks noChangeArrowheads="1"/>
              </p:cNvSpPr>
              <p:nvPr/>
            </p:nvSpPr>
            <p:spPr bwMode="auto">
              <a:xfrm rot="5400000">
                <a:off x="5759818" y="1659587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7" name="Rectangle 5"/>
              <p:cNvSpPr>
                <a:spLocks noChangeArrowheads="1"/>
              </p:cNvSpPr>
              <p:nvPr/>
            </p:nvSpPr>
            <p:spPr bwMode="auto">
              <a:xfrm rot="5400000">
                <a:off x="5759818" y="210334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8" name="Rectangle 10"/>
              <p:cNvSpPr>
                <a:spLocks noChangeArrowheads="1"/>
              </p:cNvSpPr>
              <p:nvPr/>
            </p:nvSpPr>
            <p:spPr bwMode="auto">
              <a:xfrm rot="5400000">
                <a:off x="5208057" y="1215834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9" name="Rectangle 11"/>
              <p:cNvSpPr>
                <a:spLocks noChangeArrowheads="1"/>
              </p:cNvSpPr>
              <p:nvPr/>
            </p:nvSpPr>
            <p:spPr bwMode="auto">
              <a:xfrm rot="5400000">
                <a:off x="5208057" y="1659587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0" name="Rectangle 12"/>
              <p:cNvSpPr>
                <a:spLocks noChangeArrowheads="1"/>
              </p:cNvSpPr>
              <p:nvPr/>
            </p:nvSpPr>
            <p:spPr bwMode="auto">
              <a:xfrm rot="5400000">
                <a:off x="5208057" y="210334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1" name="Rectangle 16"/>
              <p:cNvSpPr>
                <a:spLocks noChangeArrowheads="1"/>
              </p:cNvSpPr>
              <p:nvPr/>
            </p:nvSpPr>
            <p:spPr bwMode="auto">
              <a:xfrm rot="5400000">
                <a:off x="4698740" y="1215834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 rot="5400000">
                <a:off x="4698740" y="1659587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3" name="Rectangle 18"/>
              <p:cNvSpPr>
                <a:spLocks noChangeArrowheads="1"/>
              </p:cNvSpPr>
              <p:nvPr/>
            </p:nvSpPr>
            <p:spPr bwMode="auto">
              <a:xfrm rot="5400000">
                <a:off x="4698740" y="210334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4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1215835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5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1659588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66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2103341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grpSp>
          <p:nvGrpSpPr>
            <p:cNvPr id="42" name="Group 146"/>
            <p:cNvGrpSpPr/>
            <p:nvPr/>
          </p:nvGrpSpPr>
          <p:grpSpPr>
            <a:xfrm>
              <a:off x="4191000" y="3048000"/>
              <a:ext cx="1905000" cy="1219199"/>
              <a:chOff x="4191000" y="2550458"/>
              <a:chExt cx="1905000" cy="1183342"/>
            </a:xfrm>
          </p:grpSpPr>
          <p:sp>
            <p:nvSpPr>
              <p:cNvPr id="43" name="Rectangle 6"/>
              <p:cNvSpPr>
                <a:spLocks noChangeArrowheads="1"/>
              </p:cNvSpPr>
              <p:nvPr/>
            </p:nvSpPr>
            <p:spPr bwMode="auto">
              <a:xfrm rot="5400000">
                <a:off x="5759818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4" name="Rectangle 7"/>
              <p:cNvSpPr>
                <a:spLocks noChangeArrowheads="1"/>
              </p:cNvSpPr>
              <p:nvPr/>
            </p:nvSpPr>
            <p:spPr bwMode="auto">
              <a:xfrm rot="5400000">
                <a:off x="5759818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5" name="Rectangle 13"/>
              <p:cNvSpPr>
                <a:spLocks noChangeArrowheads="1"/>
              </p:cNvSpPr>
              <p:nvPr/>
            </p:nvSpPr>
            <p:spPr bwMode="auto">
              <a:xfrm rot="5400000">
                <a:off x="5208057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6" name="Rectangle 14"/>
              <p:cNvSpPr>
                <a:spLocks noChangeArrowheads="1"/>
              </p:cNvSpPr>
              <p:nvPr/>
            </p:nvSpPr>
            <p:spPr bwMode="auto">
              <a:xfrm rot="5400000">
                <a:off x="5208057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7" name="Rectangle 19"/>
              <p:cNvSpPr>
                <a:spLocks noChangeArrowheads="1"/>
              </p:cNvSpPr>
              <p:nvPr/>
            </p:nvSpPr>
            <p:spPr bwMode="auto">
              <a:xfrm rot="5400000">
                <a:off x="4698740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 rot="5400000">
                <a:off x="4698740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2547093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2990846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7"/>
              <p:cNvSpPr>
                <a:spLocks noChangeArrowheads="1"/>
              </p:cNvSpPr>
              <p:nvPr/>
            </p:nvSpPr>
            <p:spPr bwMode="auto">
              <a:xfrm rot="5400000">
                <a:off x="5759820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2" name="Rectangle 14"/>
              <p:cNvSpPr>
                <a:spLocks noChangeArrowheads="1"/>
              </p:cNvSpPr>
              <p:nvPr/>
            </p:nvSpPr>
            <p:spPr bwMode="auto">
              <a:xfrm rot="5400000">
                <a:off x="5208059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3" name="Rectangle 20"/>
              <p:cNvSpPr>
                <a:spLocks noChangeArrowheads="1"/>
              </p:cNvSpPr>
              <p:nvPr/>
            </p:nvSpPr>
            <p:spPr bwMode="auto">
              <a:xfrm rot="5400000">
                <a:off x="4698741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4" name="Rectangle 20"/>
              <p:cNvSpPr>
                <a:spLocks noChangeArrowheads="1"/>
              </p:cNvSpPr>
              <p:nvPr/>
            </p:nvSpPr>
            <p:spPr bwMode="auto">
              <a:xfrm rot="5400000">
                <a:off x="4194365" y="3397620"/>
                <a:ext cx="332815" cy="339545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302568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 rot="5400000">
            <a:off x="2971800" y="2362200"/>
            <a:ext cx="2514600" cy="1905000"/>
            <a:chOff x="2133600" y="1295400"/>
            <a:chExt cx="5181600" cy="3430924"/>
          </a:xfrm>
        </p:grpSpPr>
        <p:grpSp>
          <p:nvGrpSpPr>
            <p:cNvPr id="41" name="Group 30"/>
            <p:cNvGrpSpPr/>
            <p:nvPr/>
          </p:nvGrpSpPr>
          <p:grpSpPr>
            <a:xfrm>
              <a:off x="2133600" y="1295401"/>
              <a:ext cx="4343400" cy="3430923"/>
              <a:chOff x="2133600" y="1295401"/>
              <a:chExt cx="4343400" cy="3430923"/>
            </a:xfrm>
          </p:grpSpPr>
          <p:grpSp>
            <p:nvGrpSpPr>
              <p:cNvPr id="46" name="Group 33"/>
              <p:cNvGrpSpPr>
                <a:grpSpLocks/>
              </p:cNvGrpSpPr>
              <p:nvPr/>
            </p:nvGrpSpPr>
            <p:grpSpPr bwMode="auto">
              <a:xfrm>
                <a:off x="2133600" y="1295401"/>
                <a:ext cx="4343400" cy="2522537"/>
                <a:chOff x="1600200" y="1600200"/>
                <a:chExt cx="4343400" cy="2514600"/>
              </a:xfrm>
            </p:grpSpPr>
            <p:grpSp>
              <p:nvGrpSpPr>
                <p:cNvPr id="52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3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5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42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29000" y="4953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6 rows of 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447894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 rot="10800000">
            <a:off x="2971800" y="2362200"/>
            <a:ext cx="2514600" cy="1905000"/>
            <a:chOff x="2133600" y="1295400"/>
            <a:chExt cx="5181600" cy="3430924"/>
          </a:xfrm>
        </p:grpSpPr>
        <p:grpSp>
          <p:nvGrpSpPr>
            <p:cNvPr id="41" name="Group 30"/>
            <p:cNvGrpSpPr/>
            <p:nvPr/>
          </p:nvGrpSpPr>
          <p:grpSpPr>
            <a:xfrm>
              <a:off x="2133600" y="1295401"/>
              <a:ext cx="4343400" cy="3430923"/>
              <a:chOff x="2133600" y="1295401"/>
              <a:chExt cx="4343400" cy="3430923"/>
            </a:xfrm>
          </p:grpSpPr>
          <p:grpSp>
            <p:nvGrpSpPr>
              <p:cNvPr id="46" name="Group 33"/>
              <p:cNvGrpSpPr>
                <a:grpSpLocks/>
              </p:cNvGrpSpPr>
              <p:nvPr/>
            </p:nvGrpSpPr>
            <p:grpSpPr bwMode="auto">
              <a:xfrm>
                <a:off x="2133600" y="1295401"/>
                <a:ext cx="4343400" cy="2522537"/>
                <a:chOff x="1600200" y="1600200"/>
                <a:chExt cx="4343400" cy="2514600"/>
              </a:xfrm>
            </p:grpSpPr>
            <p:grpSp>
              <p:nvGrpSpPr>
                <p:cNvPr id="52" name="Group 8"/>
                <p:cNvGrpSpPr>
                  <a:grpSpLocks/>
                </p:cNvGrpSpPr>
                <p:nvPr/>
              </p:nvGrpSpPr>
              <p:grpSpPr bwMode="auto">
                <a:xfrm>
                  <a:off x="1600200" y="1600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5" name="Rectangle 3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6" name="Rectangle 4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7" name="Rectangle 5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8" name="Rectangle 6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9" name="Rectangle 7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3" name="Group 9"/>
                <p:cNvGrpSpPr>
                  <a:grpSpLocks/>
                </p:cNvGrpSpPr>
                <p:nvPr/>
              </p:nvGrpSpPr>
              <p:grpSpPr bwMode="auto">
                <a:xfrm>
                  <a:off x="1600200" y="25908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60" name="Rectangle 10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1" name="Rectangle 11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2" name="Rectangle 12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3" name="Rectangle 13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64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  <p:grpSp>
              <p:nvGrpSpPr>
                <p:cNvPr id="54" name="Group 53"/>
                <p:cNvGrpSpPr>
                  <a:grpSpLocks/>
                </p:cNvGrpSpPr>
                <p:nvPr/>
              </p:nvGrpSpPr>
              <p:grpSpPr bwMode="auto">
                <a:xfrm>
                  <a:off x="1600200" y="3505200"/>
                  <a:ext cx="4343400" cy="609600"/>
                  <a:chOff x="1600200" y="1600200"/>
                  <a:chExt cx="4343400" cy="609600"/>
                </a:xfrm>
              </p:grpSpPr>
              <p:sp>
                <p:nvSpPr>
                  <p:cNvPr id="55" name="Rectangle 16"/>
                  <p:cNvSpPr>
                    <a:spLocks noChangeArrowheads="1"/>
                  </p:cNvSpPr>
                  <p:nvPr/>
                </p:nvSpPr>
                <p:spPr bwMode="auto">
                  <a:xfrm>
                    <a:off x="16002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6" name="Rectangle 17"/>
                  <p:cNvSpPr>
                    <a:spLocks noChangeArrowheads="1"/>
                  </p:cNvSpPr>
                  <p:nvPr/>
                </p:nvSpPr>
                <p:spPr bwMode="auto">
                  <a:xfrm>
                    <a:off x="25146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7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3429000" y="1600200"/>
                    <a:ext cx="685800" cy="609600"/>
                  </a:xfrm>
                  <a:prstGeom prst="rect">
                    <a:avLst/>
                  </a:prstGeom>
                  <a:solidFill>
                    <a:srgbClr val="7DF816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8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43434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  <p:sp>
                <p:nvSpPr>
                  <p:cNvPr id="59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5257800" y="1600200"/>
                    <a:ext cx="685800" cy="609600"/>
                  </a:xfrm>
                  <a:prstGeom prst="rect">
                    <a:avLst/>
                  </a:prstGeom>
                  <a:solidFill>
                    <a:srgbClr val="FF00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Calibri" pitchFamily="-109" charset="0"/>
                    </a:endParaRPr>
                  </a:p>
                </p:txBody>
              </p:sp>
            </p:grpSp>
          </p:grpSp>
          <p:sp>
            <p:nvSpPr>
              <p:cNvPr id="47" name="Rectangle 20"/>
              <p:cNvSpPr>
                <a:spLocks noChangeArrowheads="1"/>
              </p:cNvSpPr>
              <p:nvPr/>
            </p:nvSpPr>
            <p:spPr bwMode="auto">
              <a:xfrm>
                <a:off x="21336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8" name="Rectangle 20"/>
              <p:cNvSpPr>
                <a:spLocks noChangeArrowheads="1"/>
              </p:cNvSpPr>
              <p:nvPr/>
            </p:nvSpPr>
            <p:spPr bwMode="auto">
              <a:xfrm>
                <a:off x="30480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49" name="Rectangle 20"/>
              <p:cNvSpPr>
                <a:spLocks noChangeArrowheads="1"/>
              </p:cNvSpPr>
              <p:nvPr/>
            </p:nvSpPr>
            <p:spPr bwMode="auto">
              <a:xfrm>
                <a:off x="3962400" y="4114800"/>
                <a:ext cx="685800" cy="611524"/>
              </a:xfrm>
              <a:prstGeom prst="rect">
                <a:avLst/>
              </a:prstGeom>
              <a:solidFill>
                <a:srgbClr val="7DF81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0" name="Rectangle 20"/>
              <p:cNvSpPr>
                <a:spLocks noChangeArrowheads="1"/>
              </p:cNvSpPr>
              <p:nvPr/>
            </p:nvSpPr>
            <p:spPr bwMode="auto">
              <a:xfrm>
                <a:off x="48768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  <p:sp>
            <p:nvSpPr>
              <p:cNvPr id="51" name="Rectangle 20"/>
              <p:cNvSpPr>
                <a:spLocks noChangeArrowheads="1"/>
              </p:cNvSpPr>
              <p:nvPr/>
            </p:nvSpPr>
            <p:spPr bwMode="auto">
              <a:xfrm>
                <a:off x="5791200" y="4114800"/>
                <a:ext cx="685800" cy="61152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>
                  <a:latin typeface="Calibri" pitchFamily="-109" charset="0"/>
                </a:endParaRPr>
              </a:p>
            </p:txBody>
          </p:sp>
        </p:grpSp>
        <p:sp>
          <p:nvSpPr>
            <p:cNvPr id="42" name="Rectangle 7"/>
            <p:cNvSpPr>
              <a:spLocks noChangeArrowheads="1"/>
            </p:cNvSpPr>
            <p:nvPr/>
          </p:nvSpPr>
          <p:spPr bwMode="auto">
            <a:xfrm>
              <a:off x="6629400" y="12954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6629400" y="2289127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4" name="Rectangle 20"/>
            <p:cNvSpPr>
              <a:spLocks noChangeArrowheads="1"/>
            </p:cNvSpPr>
            <p:nvPr/>
          </p:nvSpPr>
          <p:spPr bwMode="auto">
            <a:xfrm>
              <a:off x="6629400" y="3206414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45" name="Rectangle 20"/>
            <p:cNvSpPr>
              <a:spLocks noChangeArrowheads="1"/>
            </p:cNvSpPr>
            <p:nvPr/>
          </p:nvSpPr>
          <p:spPr bwMode="auto">
            <a:xfrm>
              <a:off x="6629400" y="4114800"/>
              <a:ext cx="685800" cy="61152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29000" y="4953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4 rows of 6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044922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257800" y="3429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8 rows of 3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35" name="Group 145"/>
          <p:cNvGrpSpPr/>
          <p:nvPr/>
        </p:nvGrpSpPr>
        <p:grpSpPr>
          <a:xfrm rot="5400000">
            <a:off x="3257535" y="2247338"/>
            <a:ext cx="1904998" cy="1220322"/>
            <a:chOff x="4191000" y="1219199"/>
            <a:chExt cx="1904998" cy="1220322"/>
          </a:xfrm>
        </p:grpSpPr>
        <p:sp>
          <p:nvSpPr>
            <p:cNvPr id="36" name="Rectangle 3"/>
            <p:cNvSpPr>
              <a:spLocks noChangeArrowheads="1"/>
            </p:cNvSpPr>
            <p:nvPr/>
          </p:nvSpPr>
          <p:spPr bwMode="auto">
            <a:xfrm rot="5400000">
              <a:off x="5759818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7" name="Rectangle 4"/>
            <p:cNvSpPr>
              <a:spLocks noChangeArrowheads="1"/>
            </p:cNvSpPr>
            <p:nvPr/>
          </p:nvSpPr>
          <p:spPr bwMode="auto">
            <a:xfrm rot="5400000">
              <a:off x="5759818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8" name="Rectangle 5"/>
            <p:cNvSpPr>
              <a:spLocks noChangeArrowheads="1"/>
            </p:cNvSpPr>
            <p:nvPr/>
          </p:nvSpPr>
          <p:spPr bwMode="auto">
            <a:xfrm rot="5400000">
              <a:off x="5759818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9" name="Rectangle 10"/>
            <p:cNvSpPr>
              <a:spLocks noChangeArrowheads="1"/>
            </p:cNvSpPr>
            <p:nvPr/>
          </p:nvSpPr>
          <p:spPr bwMode="auto">
            <a:xfrm rot="5400000">
              <a:off x="5208057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0" name="Rectangle 11"/>
            <p:cNvSpPr>
              <a:spLocks noChangeArrowheads="1"/>
            </p:cNvSpPr>
            <p:nvPr/>
          </p:nvSpPr>
          <p:spPr bwMode="auto">
            <a:xfrm rot="5400000">
              <a:off x="5208057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1" name="Rectangle 12"/>
            <p:cNvSpPr>
              <a:spLocks noChangeArrowheads="1"/>
            </p:cNvSpPr>
            <p:nvPr/>
          </p:nvSpPr>
          <p:spPr bwMode="auto">
            <a:xfrm rot="5400000">
              <a:off x="5208057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2" name="Rectangle 16"/>
            <p:cNvSpPr>
              <a:spLocks noChangeArrowheads="1"/>
            </p:cNvSpPr>
            <p:nvPr/>
          </p:nvSpPr>
          <p:spPr bwMode="auto">
            <a:xfrm rot="5400000">
              <a:off x="4698740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3" name="Rectangle 17"/>
            <p:cNvSpPr>
              <a:spLocks noChangeArrowheads="1"/>
            </p:cNvSpPr>
            <p:nvPr/>
          </p:nvSpPr>
          <p:spPr bwMode="auto">
            <a:xfrm rot="5400000">
              <a:off x="4698740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4" name="Rectangle 18"/>
            <p:cNvSpPr>
              <a:spLocks noChangeArrowheads="1"/>
            </p:cNvSpPr>
            <p:nvPr/>
          </p:nvSpPr>
          <p:spPr bwMode="auto">
            <a:xfrm rot="5400000">
              <a:off x="4698740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5" name="Rectangle 20"/>
            <p:cNvSpPr>
              <a:spLocks noChangeArrowheads="1"/>
            </p:cNvSpPr>
            <p:nvPr/>
          </p:nvSpPr>
          <p:spPr bwMode="auto">
            <a:xfrm rot="5400000">
              <a:off x="4194365" y="121583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6" name="Rectangle 20"/>
            <p:cNvSpPr>
              <a:spLocks noChangeArrowheads="1"/>
            </p:cNvSpPr>
            <p:nvPr/>
          </p:nvSpPr>
          <p:spPr bwMode="auto">
            <a:xfrm rot="5400000">
              <a:off x="4194365" y="1659588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7" name="Rectangle 20"/>
            <p:cNvSpPr>
              <a:spLocks noChangeArrowheads="1"/>
            </p:cNvSpPr>
            <p:nvPr/>
          </p:nvSpPr>
          <p:spPr bwMode="auto">
            <a:xfrm rot="5400000">
              <a:off x="4194365" y="2103341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grpSp>
        <p:nvGrpSpPr>
          <p:cNvPr id="78" name="Group 146"/>
          <p:cNvGrpSpPr/>
          <p:nvPr/>
        </p:nvGrpSpPr>
        <p:grpSpPr>
          <a:xfrm rot="5400000">
            <a:off x="3239044" y="4323229"/>
            <a:ext cx="1905000" cy="1183342"/>
            <a:chOff x="4191000" y="2550458"/>
            <a:chExt cx="1905000" cy="1183342"/>
          </a:xfrm>
        </p:grpSpPr>
        <p:sp>
          <p:nvSpPr>
            <p:cNvPr id="79" name="Rectangle 6"/>
            <p:cNvSpPr>
              <a:spLocks noChangeArrowheads="1"/>
            </p:cNvSpPr>
            <p:nvPr/>
          </p:nvSpPr>
          <p:spPr bwMode="auto">
            <a:xfrm rot="5400000">
              <a:off x="5759818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0" name="Rectangle 7"/>
            <p:cNvSpPr>
              <a:spLocks noChangeArrowheads="1"/>
            </p:cNvSpPr>
            <p:nvPr/>
          </p:nvSpPr>
          <p:spPr bwMode="auto">
            <a:xfrm rot="5400000">
              <a:off x="5759818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1" name="Rectangle 13"/>
            <p:cNvSpPr>
              <a:spLocks noChangeArrowheads="1"/>
            </p:cNvSpPr>
            <p:nvPr/>
          </p:nvSpPr>
          <p:spPr bwMode="auto">
            <a:xfrm rot="5400000">
              <a:off x="5208057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2" name="Rectangle 14"/>
            <p:cNvSpPr>
              <a:spLocks noChangeArrowheads="1"/>
            </p:cNvSpPr>
            <p:nvPr/>
          </p:nvSpPr>
          <p:spPr bwMode="auto">
            <a:xfrm rot="5400000">
              <a:off x="5208057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3" name="Rectangle 19"/>
            <p:cNvSpPr>
              <a:spLocks noChangeArrowheads="1"/>
            </p:cNvSpPr>
            <p:nvPr/>
          </p:nvSpPr>
          <p:spPr bwMode="auto">
            <a:xfrm rot="5400000">
              <a:off x="4698740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4" name="Rectangle 20"/>
            <p:cNvSpPr>
              <a:spLocks noChangeArrowheads="1"/>
            </p:cNvSpPr>
            <p:nvPr/>
          </p:nvSpPr>
          <p:spPr bwMode="auto">
            <a:xfrm rot="5400000">
              <a:off x="4698740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5" name="Rectangle 20"/>
            <p:cNvSpPr>
              <a:spLocks noChangeArrowheads="1"/>
            </p:cNvSpPr>
            <p:nvPr/>
          </p:nvSpPr>
          <p:spPr bwMode="auto">
            <a:xfrm rot="5400000">
              <a:off x="4194365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6" name="Rectangle 20"/>
            <p:cNvSpPr>
              <a:spLocks noChangeArrowheads="1"/>
            </p:cNvSpPr>
            <p:nvPr/>
          </p:nvSpPr>
          <p:spPr bwMode="auto">
            <a:xfrm rot="5400000">
              <a:off x="4194365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7" name="Rectangle 7"/>
            <p:cNvSpPr>
              <a:spLocks noChangeArrowheads="1"/>
            </p:cNvSpPr>
            <p:nvPr/>
          </p:nvSpPr>
          <p:spPr bwMode="auto">
            <a:xfrm rot="5400000">
              <a:off x="5759820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8" name="Rectangle 14"/>
            <p:cNvSpPr>
              <a:spLocks noChangeArrowheads="1"/>
            </p:cNvSpPr>
            <p:nvPr/>
          </p:nvSpPr>
          <p:spPr bwMode="auto">
            <a:xfrm rot="5400000">
              <a:off x="5208059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9" name="Rectangle 20"/>
            <p:cNvSpPr>
              <a:spLocks noChangeArrowheads="1"/>
            </p:cNvSpPr>
            <p:nvPr/>
          </p:nvSpPr>
          <p:spPr bwMode="auto">
            <a:xfrm rot="5400000">
              <a:off x="4698741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90" name="Rectangle 20"/>
            <p:cNvSpPr>
              <a:spLocks noChangeArrowheads="1"/>
            </p:cNvSpPr>
            <p:nvPr/>
          </p:nvSpPr>
          <p:spPr bwMode="auto">
            <a:xfrm rot="5400000">
              <a:off x="4194365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337199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429000" y="4572000"/>
            <a:ext cx="1588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3 rows of 8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35" name="Group 145"/>
          <p:cNvGrpSpPr/>
          <p:nvPr/>
        </p:nvGrpSpPr>
        <p:grpSpPr>
          <a:xfrm rot="10800000">
            <a:off x="4267202" y="2971799"/>
            <a:ext cx="1904998" cy="1219200"/>
            <a:chOff x="4191000" y="1219199"/>
            <a:chExt cx="1904998" cy="1220322"/>
          </a:xfrm>
        </p:grpSpPr>
        <p:sp>
          <p:nvSpPr>
            <p:cNvPr id="36" name="Rectangle 3"/>
            <p:cNvSpPr>
              <a:spLocks noChangeArrowheads="1"/>
            </p:cNvSpPr>
            <p:nvPr/>
          </p:nvSpPr>
          <p:spPr bwMode="auto">
            <a:xfrm rot="5400000">
              <a:off x="5759818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7" name="Rectangle 4"/>
            <p:cNvSpPr>
              <a:spLocks noChangeArrowheads="1"/>
            </p:cNvSpPr>
            <p:nvPr/>
          </p:nvSpPr>
          <p:spPr bwMode="auto">
            <a:xfrm rot="5400000">
              <a:off x="5759818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8" name="Rectangle 5"/>
            <p:cNvSpPr>
              <a:spLocks noChangeArrowheads="1"/>
            </p:cNvSpPr>
            <p:nvPr/>
          </p:nvSpPr>
          <p:spPr bwMode="auto">
            <a:xfrm rot="5400000">
              <a:off x="5759818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39" name="Rectangle 10"/>
            <p:cNvSpPr>
              <a:spLocks noChangeArrowheads="1"/>
            </p:cNvSpPr>
            <p:nvPr/>
          </p:nvSpPr>
          <p:spPr bwMode="auto">
            <a:xfrm rot="5400000">
              <a:off x="5208057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0" name="Rectangle 11"/>
            <p:cNvSpPr>
              <a:spLocks noChangeArrowheads="1"/>
            </p:cNvSpPr>
            <p:nvPr/>
          </p:nvSpPr>
          <p:spPr bwMode="auto">
            <a:xfrm rot="5400000">
              <a:off x="5208057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1" name="Rectangle 12"/>
            <p:cNvSpPr>
              <a:spLocks noChangeArrowheads="1"/>
            </p:cNvSpPr>
            <p:nvPr/>
          </p:nvSpPr>
          <p:spPr bwMode="auto">
            <a:xfrm rot="5400000">
              <a:off x="5208057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2" name="Rectangle 16"/>
            <p:cNvSpPr>
              <a:spLocks noChangeArrowheads="1"/>
            </p:cNvSpPr>
            <p:nvPr/>
          </p:nvSpPr>
          <p:spPr bwMode="auto">
            <a:xfrm rot="5400000">
              <a:off x="4698740" y="1215834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3" name="Rectangle 17"/>
            <p:cNvSpPr>
              <a:spLocks noChangeArrowheads="1"/>
            </p:cNvSpPr>
            <p:nvPr/>
          </p:nvSpPr>
          <p:spPr bwMode="auto">
            <a:xfrm rot="5400000">
              <a:off x="4698740" y="1659587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4" name="Rectangle 18"/>
            <p:cNvSpPr>
              <a:spLocks noChangeArrowheads="1"/>
            </p:cNvSpPr>
            <p:nvPr/>
          </p:nvSpPr>
          <p:spPr bwMode="auto">
            <a:xfrm rot="5400000">
              <a:off x="4698740" y="2103340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5" name="Rectangle 20"/>
            <p:cNvSpPr>
              <a:spLocks noChangeArrowheads="1"/>
            </p:cNvSpPr>
            <p:nvPr/>
          </p:nvSpPr>
          <p:spPr bwMode="auto">
            <a:xfrm rot="5400000">
              <a:off x="4194365" y="121583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6" name="Rectangle 20"/>
            <p:cNvSpPr>
              <a:spLocks noChangeArrowheads="1"/>
            </p:cNvSpPr>
            <p:nvPr/>
          </p:nvSpPr>
          <p:spPr bwMode="auto">
            <a:xfrm rot="5400000">
              <a:off x="4194365" y="1659588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77" name="Rectangle 20"/>
            <p:cNvSpPr>
              <a:spLocks noChangeArrowheads="1"/>
            </p:cNvSpPr>
            <p:nvPr/>
          </p:nvSpPr>
          <p:spPr bwMode="auto">
            <a:xfrm rot="5400000">
              <a:off x="4194365" y="2103341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  <p:grpSp>
        <p:nvGrpSpPr>
          <p:cNvPr id="78" name="Group 146"/>
          <p:cNvGrpSpPr/>
          <p:nvPr/>
        </p:nvGrpSpPr>
        <p:grpSpPr>
          <a:xfrm rot="10800000">
            <a:off x="2209800" y="2971799"/>
            <a:ext cx="1905000" cy="1219200"/>
            <a:chOff x="4191000" y="2550458"/>
            <a:chExt cx="1905000" cy="1183342"/>
          </a:xfrm>
        </p:grpSpPr>
        <p:sp>
          <p:nvSpPr>
            <p:cNvPr id="79" name="Rectangle 6"/>
            <p:cNvSpPr>
              <a:spLocks noChangeArrowheads="1"/>
            </p:cNvSpPr>
            <p:nvPr/>
          </p:nvSpPr>
          <p:spPr bwMode="auto">
            <a:xfrm rot="5400000">
              <a:off x="5759818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0" name="Rectangle 7"/>
            <p:cNvSpPr>
              <a:spLocks noChangeArrowheads="1"/>
            </p:cNvSpPr>
            <p:nvPr/>
          </p:nvSpPr>
          <p:spPr bwMode="auto">
            <a:xfrm rot="5400000">
              <a:off x="5759818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1" name="Rectangle 13"/>
            <p:cNvSpPr>
              <a:spLocks noChangeArrowheads="1"/>
            </p:cNvSpPr>
            <p:nvPr/>
          </p:nvSpPr>
          <p:spPr bwMode="auto">
            <a:xfrm rot="5400000">
              <a:off x="5208057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2" name="Rectangle 14"/>
            <p:cNvSpPr>
              <a:spLocks noChangeArrowheads="1"/>
            </p:cNvSpPr>
            <p:nvPr/>
          </p:nvSpPr>
          <p:spPr bwMode="auto">
            <a:xfrm rot="5400000">
              <a:off x="5208057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3" name="Rectangle 19"/>
            <p:cNvSpPr>
              <a:spLocks noChangeArrowheads="1"/>
            </p:cNvSpPr>
            <p:nvPr/>
          </p:nvSpPr>
          <p:spPr bwMode="auto">
            <a:xfrm rot="5400000">
              <a:off x="4698740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4" name="Rectangle 20"/>
            <p:cNvSpPr>
              <a:spLocks noChangeArrowheads="1"/>
            </p:cNvSpPr>
            <p:nvPr/>
          </p:nvSpPr>
          <p:spPr bwMode="auto">
            <a:xfrm rot="5400000">
              <a:off x="4698740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5" name="Rectangle 20"/>
            <p:cNvSpPr>
              <a:spLocks noChangeArrowheads="1"/>
            </p:cNvSpPr>
            <p:nvPr/>
          </p:nvSpPr>
          <p:spPr bwMode="auto">
            <a:xfrm rot="5400000">
              <a:off x="4194365" y="2547093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6" name="Rectangle 20"/>
            <p:cNvSpPr>
              <a:spLocks noChangeArrowheads="1"/>
            </p:cNvSpPr>
            <p:nvPr/>
          </p:nvSpPr>
          <p:spPr bwMode="auto">
            <a:xfrm rot="5400000">
              <a:off x="4194365" y="2990846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7" name="Rectangle 7"/>
            <p:cNvSpPr>
              <a:spLocks noChangeArrowheads="1"/>
            </p:cNvSpPr>
            <p:nvPr/>
          </p:nvSpPr>
          <p:spPr bwMode="auto">
            <a:xfrm rot="5400000">
              <a:off x="5759820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8" name="Rectangle 14"/>
            <p:cNvSpPr>
              <a:spLocks noChangeArrowheads="1"/>
            </p:cNvSpPr>
            <p:nvPr/>
          </p:nvSpPr>
          <p:spPr bwMode="auto">
            <a:xfrm rot="5400000">
              <a:off x="5208059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89" name="Rectangle 20"/>
            <p:cNvSpPr>
              <a:spLocks noChangeArrowheads="1"/>
            </p:cNvSpPr>
            <p:nvPr/>
          </p:nvSpPr>
          <p:spPr bwMode="auto">
            <a:xfrm rot="5400000">
              <a:off x="4698741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  <p:sp>
          <p:nvSpPr>
            <p:cNvPr id="90" name="Rectangle 20"/>
            <p:cNvSpPr>
              <a:spLocks noChangeArrowheads="1"/>
            </p:cNvSpPr>
            <p:nvPr/>
          </p:nvSpPr>
          <p:spPr bwMode="auto">
            <a:xfrm rot="5400000">
              <a:off x="4194365" y="339762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latin typeface="Calibri" pitchFamily="-109" charset="0"/>
              </a:endParaRPr>
            </a:p>
          </p:txBody>
        </p: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508395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581400" y="4038600"/>
            <a:ext cx="16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1 row of 24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123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  <p:grpSp>
        <p:nvGrpSpPr>
          <p:cNvPr id="31" name="Group 30"/>
          <p:cNvGrpSpPr/>
          <p:nvPr/>
        </p:nvGrpSpPr>
        <p:grpSpPr>
          <a:xfrm>
            <a:off x="685800" y="3352800"/>
            <a:ext cx="7848600" cy="304800"/>
            <a:chOff x="381007" y="1371600"/>
            <a:chExt cx="8610592" cy="367914"/>
          </a:xfrm>
        </p:grpSpPr>
        <p:grpSp>
          <p:nvGrpSpPr>
            <p:cNvPr id="32" name="Group 146"/>
            <p:cNvGrpSpPr/>
            <p:nvPr/>
          </p:nvGrpSpPr>
          <p:grpSpPr>
            <a:xfrm>
              <a:off x="381007" y="1371612"/>
              <a:ext cx="4267199" cy="367902"/>
              <a:chOff x="533407" y="4114806"/>
              <a:chExt cx="5181600" cy="339545"/>
            </a:xfrm>
          </p:grpSpPr>
          <p:grpSp>
            <p:nvGrpSpPr>
              <p:cNvPr id="53" name="Group 130"/>
              <p:cNvGrpSpPr/>
              <p:nvPr/>
            </p:nvGrpSpPr>
            <p:grpSpPr>
              <a:xfrm rot="5400000">
                <a:off x="1620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6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54" name="Group 131"/>
              <p:cNvGrpSpPr/>
              <p:nvPr/>
            </p:nvGrpSpPr>
            <p:grpSpPr>
              <a:xfrm rot="5400000">
                <a:off x="4287934" y="3027279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5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6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  <p:grpSp>
          <p:nvGrpSpPr>
            <p:cNvPr id="33" name="Group 146"/>
            <p:cNvGrpSpPr/>
            <p:nvPr/>
          </p:nvGrpSpPr>
          <p:grpSpPr>
            <a:xfrm>
              <a:off x="4724400" y="1371600"/>
              <a:ext cx="4267199" cy="367902"/>
              <a:chOff x="533407" y="4114806"/>
              <a:chExt cx="5181600" cy="339545"/>
            </a:xfrm>
          </p:grpSpPr>
          <p:grpSp>
            <p:nvGrpSpPr>
              <p:cNvPr id="34" name="Group 130"/>
              <p:cNvGrpSpPr/>
              <p:nvPr/>
            </p:nvGrpSpPr>
            <p:grpSpPr>
              <a:xfrm rot="5400000">
                <a:off x="1620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47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8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9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0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5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  <p:grpSp>
            <p:nvGrpSpPr>
              <p:cNvPr id="40" name="Group 131"/>
              <p:cNvGrpSpPr/>
              <p:nvPr/>
            </p:nvGrpSpPr>
            <p:grpSpPr>
              <a:xfrm rot="5400000">
                <a:off x="4287938" y="3027283"/>
                <a:ext cx="339545" cy="2514600"/>
                <a:chOff x="4038600" y="4038600"/>
                <a:chExt cx="339545" cy="2514600"/>
              </a:xfrm>
              <a:solidFill>
                <a:srgbClr val="FF0000"/>
              </a:solidFill>
            </p:grpSpPr>
            <p:sp>
              <p:nvSpPr>
                <p:cNvPr id="41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035235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2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478988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3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4922741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4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366493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5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5810246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  <p:sp>
              <p:nvSpPr>
                <p:cNvPr id="46" name="Rectangle 20"/>
                <p:cNvSpPr>
                  <a:spLocks noChangeArrowheads="1"/>
                </p:cNvSpPr>
                <p:nvPr/>
              </p:nvSpPr>
              <p:spPr bwMode="auto">
                <a:xfrm rot="5400000">
                  <a:off x="4041965" y="6217020"/>
                  <a:ext cx="332815" cy="339545"/>
                </a:xfrm>
                <a:prstGeom prst="rect">
                  <a:avLst/>
                </a:prstGeom>
                <a:solidFill>
                  <a:srgbClr val="7DF816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FF0000"/>
                    </a:solidFill>
                    <a:latin typeface="Calibri" pitchFamily="-109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0422050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8" name="Group 237"/>
          <p:cNvGrpSpPr/>
          <p:nvPr/>
        </p:nvGrpSpPr>
        <p:grpSpPr>
          <a:xfrm>
            <a:off x="1828800" y="3470454"/>
            <a:ext cx="5181601" cy="339546"/>
            <a:chOff x="609600" y="5152575"/>
            <a:chExt cx="5181601" cy="339546"/>
          </a:xfrm>
        </p:grpSpPr>
        <p:sp>
          <p:nvSpPr>
            <p:cNvPr id="116" name="Rectangle 16"/>
            <p:cNvSpPr>
              <a:spLocks noChangeArrowheads="1"/>
            </p:cNvSpPr>
            <p:nvPr/>
          </p:nvSpPr>
          <p:spPr bwMode="auto">
            <a:xfrm rot="10800000">
              <a:off x="2791386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7" name="Rectangle 17"/>
            <p:cNvSpPr>
              <a:spLocks noChangeArrowheads="1"/>
            </p:cNvSpPr>
            <p:nvPr/>
          </p:nvSpPr>
          <p:spPr bwMode="auto">
            <a:xfrm rot="10800000">
              <a:off x="2347633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8" name="Rectangle 18"/>
            <p:cNvSpPr>
              <a:spLocks noChangeArrowheads="1"/>
            </p:cNvSpPr>
            <p:nvPr/>
          </p:nvSpPr>
          <p:spPr bwMode="auto">
            <a:xfrm rot="10800000">
              <a:off x="1903880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9" name="Rectangle 19"/>
            <p:cNvSpPr>
              <a:spLocks noChangeArrowheads="1"/>
            </p:cNvSpPr>
            <p:nvPr/>
          </p:nvSpPr>
          <p:spPr bwMode="auto">
            <a:xfrm rot="10800000">
              <a:off x="1460127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20" name="Rectangle 20"/>
            <p:cNvSpPr>
              <a:spLocks noChangeArrowheads="1"/>
            </p:cNvSpPr>
            <p:nvPr/>
          </p:nvSpPr>
          <p:spPr bwMode="auto">
            <a:xfrm rot="10800000">
              <a:off x="1016374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05" name="Rectangle 20"/>
            <p:cNvSpPr>
              <a:spLocks noChangeArrowheads="1"/>
            </p:cNvSpPr>
            <p:nvPr/>
          </p:nvSpPr>
          <p:spPr bwMode="auto">
            <a:xfrm rot="10800000">
              <a:off x="609600" y="515257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3" name="Rectangle 16"/>
            <p:cNvSpPr>
              <a:spLocks noChangeArrowheads="1"/>
            </p:cNvSpPr>
            <p:nvPr/>
          </p:nvSpPr>
          <p:spPr bwMode="auto">
            <a:xfrm rot="10800000">
              <a:off x="5458386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4" name="Rectangle 17"/>
            <p:cNvSpPr>
              <a:spLocks noChangeArrowheads="1"/>
            </p:cNvSpPr>
            <p:nvPr/>
          </p:nvSpPr>
          <p:spPr bwMode="auto">
            <a:xfrm rot="10800000">
              <a:off x="5014633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5" name="Rectangle 18"/>
            <p:cNvSpPr>
              <a:spLocks noChangeArrowheads="1"/>
            </p:cNvSpPr>
            <p:nvPr/>
          </p:nvSpPr>
          <p:spPr bwMode="auto">
            <a:xfrm rot="10800000">
              <a:off x="4570880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6" name="Rectangle 19"/>
            <p:cNvSpPr>
              <a:spLocks noChangeArrowheads="1"/>
            </p:cNvSpPr>
            <p:nvPr/>
          </p:nvSpPr>
          <p:spPr bwMode="auto">
            <a:xfrm rot="10800000">
              <a:off x="4127127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7" name="Rectangle 20"/>
            <p:cNvSpPr>
              <a:spLocks noChangeArrowheads="1"/>
            </p:cNvSpPr>
            <p:nvPr/>
          </p:nvSpPr>
          <p:spPr bwMode="auto">
            <a:xfrm rot="10800000">
              <a:off x="3683374" y="5152575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3" name="Rectangle 20"/>
            <p:cNvSpPr>
              <a:spLocks noChangeArrowheads="1"/>
            </p:cNvSpPr>
            <p:nvPr/>
          </p:nvSpPr>
          <p:spPr bwMode="auto">
            <a:xfrm rot="10800000">
              <a:off x="3276600" y="5152576"/>
              <a:ext cx="332815" cy="339545"/>
            </a:xfrm>
            <a:prstGeom prst="rect">
              <a:avLst/>
            </a:prstGeom>
            <a:solidFill>
              <a:srgbClr val="7DF816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</p:grpSp>
      <p:grpSp>
        <p:nvGrpSpPr>
          <p:cNvPr id="237" name="Group 236"/>
          <p:cNvGrpSpPr/>
          <p:nvPr/>
        </p:nvGrpSpPr>
        <p:grpSpPr>
          <a:xfrm>
            <a:off x="1828800" y="2966079"/>
            <a:ext cx="5181600" cy="339545"/>
            <a:chOff x="609600" y="4648200"/>
            <a:chExt cx="5181600" cy="339545"/>
          </a:xfrm>
        </p:grpSpPr>
        <p:sp>
          <p:nvSpPr>
            <p:cNvPr id="108" name="Rectangle 20"/>
            <p:cNvSpPr>
              <a:spLocks noChangeArrowheads="1"/>
            </p:cNvSpPr>
            <p:nvPr/>
          </p:nvSpPr>
          <p:spPr bwMode="auto">
            <a:xfrm rot="10800000">
              <a:off x="2791385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09" name="Rectangle 20"/>
            <p:cNvSpPr>
              <a:spLocks noChangeArrowheads="1"/>
            </p:cNvSpPr>
            <p:nvPr/>
          </p:nvSpPr>
          <p:spPr bwMode="auto">
            <a:xfrm rot="10800000">
              <a:off x="2347632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0" name="Rectangle 20"/>
            <p:cNvSpPr>
              <a:spLocks noChangeArrowheads="1"/>
            </p:cNvSpPr>
            <p:nvPr/>
          </p:nvSpPr>
          <p:spPr bwMode="auto">
            <a:xfrm rot="10800000">
              <a:off x="1903879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1" name="Rectangle 20"/>
            <p:cNvSpPr>
              <a:spLocks noChangeArrowheads="1"/>
            </p:cNvSpPr>
            <p:nvPr/>
          </p:nvSpPr>
          <p:spPr bwMode="auto">
            <a:xfrm rot="10800000">
              <a:off x="1460127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12" name="Rectangle 20"/>
            <p:cNvSpPr>
              <a:spLocks noChangeArrowheads="1"/>
            </p:cNvSpPr>
            <p:nvPr/>
          </p:nvSpPr>
          <p:spPr bwMode="auto">
            <a:xfrm rot="10800000">
              <a:off x="1016374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06" name="Rectangle 20"/>
            <p:cNvSpPr>
              <a:spLocks noChangeArrowheads="1"/>
            </p:cNvSpPr>
            <p:nvPr/>
          </p:nvSpPr>
          <p:spPr bwMode="auto">
            <a:xfrm rot="10800000">
              <a:off x="609600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8" name="Rectangle 20"/>
            <p:cNvSpPr>
              <a:spLocks noChangeArrowheads="1"/>
            </p:cNvSpPr>
            <p:nvPr/>
          </p:nvSpPr>
          <p:spPr bwMode="auto">
            <a:xfrm rot="10800000">
              <a:off x="5458385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39" name="Rectangle 20"/>
            <p:cNvSpPr>
              <a:spLocks noChangeArrowheads="1"/>
            </p:cNvSpPr>
            <p:nvPr/>
          </p:nvSpPr>
          <p:spPr bwMode="auto">
            <a:xfrm rot="10800000">
              <a:off x="5014632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0" name="Rectangle 20"/>
            <p:cNvSpPr>
              <a:spLocks noChangeArrowheads="1"/>
            </p:cNvSpPr>
            <p:nvPr/>
          </p:nvSpPr>
          <p:spPr bwMode="auto">
            <a:xfrm rot="10800000">
              <a:off x="4570879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1" name="Rectangle 20"/>
            <p:cNvSpPr>
              <a:spLocks noChangeArrowheads="1"/>
            </p:cNvSpPr>
            <p:nvPr/>
          </p:nvSpPr>
          <p:spPr bwMode="auto">
            <a:xfrm rot="10800000">
              <a:off x="4127127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2" name="Rectangle 20"/>
            <p:cNvSpPr>
              <a:spLocks noChangeArrowheads="1"/>
            </p:cNvSpPr>
            <p:nvPr/>
          </p:nvSpPr>
          <p:spPr bwMode="auto">
            <a:xfrm rot="10800000">
              <a:off x="3683374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  <p:sp>
          <p:nvSpPr>
            <p:cNvPr id="144" name="Rectangle 20"/>
            <p:cNvSpPr>
              <a:spLocks noChangeArrowheads="1"/>
            </p:cNvSpPr>
            <p:nvPr/>
          </p:nvSpPr>
          <p:spPr bwMode="auto">
            <a:xfrm rot="10800000">
              <a:off x="3276600" y="4648200"/>
              <a:ext cx="332815" cy="3395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  <a:latin typeface="Calibri" pitchFamily="-109" charset="0"/>
              </a:endParaRPr>
            </a:p>
          </p:txBody>
        </p:sp>
      </p:grp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2009303" y="914400"/>
            <a:ext cx="439149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00009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alibri" pitchFamily="-112" charset="0"/>
                <a:ea typeface="ＭＳ Ｐゴシック" pitchFamily="-112" charset="-128"/>
                <a:cs typeface="ＭＳ Ｐゴシック" pitchFamily="-112" charset="-128"/>
              </a:rPr>
              <a:t>Different arrays for 24</a:t>
            </a:r>
            <a:endParaRPr lang="en-US" sz="3600" b="1" dirty="0">
              <a:solidFill>
                <a:srgbClr val="000090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Calibri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581400" y="4038600"/>
            <a:ext cx="1744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90"/>
                </a:solidFill>
              </a:rPr>
              <a:t>2 rows of 12 </a:t>
            </a:r>
            <a:endParaRPr lang="en-US" sz="2400" b="1" dirty="0">
              <a:solidFill>
                <a:srgbClr val="000090"/>
              </a:solidFill>
            </a:endParaRPr>
          </a:p>
        </p:txBody>
      </p:sp>
      <p:sp>
        <p:nvSpPr>
          <p:cNvPr id="64" name="Title Placeholder 1"/>
          <p:cNvSpPr txBox="1">
            <a:spLocks/>
          </p:cNvSpPr>
          <p:nvPr/>
        </p:nvSpPr>
        <p:spPr bwMode="auto">
          <a:xfrm>
            <a:off x="2011363" y="176213"/>
            <a:ext cx="377983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Possible arrays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424</Words>
  <Application>Microsoft Macintosh PowerPoint</Application>
  <PresentationFormat>On-screen Show (4:3)</PresentationFormat>
  <Paragraphs>72</Paragraphs>
  <Slides>18</Slides>
  <Notes>18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Australian Catholic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as a flash</dc:title>
  <dc:creator>andownton</dc:creator>
  <cp:lastModifiedBy>Toby Spencer</cp:lastModifiedBy>
  <cp:revision>28</cp:revision>
  <dcterms:created xsi:type="dcterms:W3CDTF">2013-06-04T05:32:07Z</dcterms:created>
  <dcterms:modified xsi:type="dcterms:W3CDTF">2013-06-04T05:33:12Z</dcterms:modified>
</cp:coreProperties>
</file>